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259" r:id="rId3"/>
    <p:sldId id="260" r:id="rId4"/>
    <p:sldId id="261" r:id="rId5"/>
    <p:sldId id="262" r:id="rId6"/>
    <p:sldId id="263" r:id="rId7"/>
    <p:sldId id="272" r:id="rId8"/>
    <p:sldId id="271" r:id="rId9"/>
    <p:sldId id="273" r:id="rId10"/>
    <p:sldId id="276" r:id="rId11"/>
    <p:sldId id="270" r:id="rId12"/>
    <p:sldId id="265" r:id="rId13"/>
    <p:sldId id="274" r:id="rId14"/>
    <p:sldId id="269" r:id="rId15"/>
    <p:sldId id="266" r:id="rId16"/>
    <p:sldId id="268" r:id="rId17"/>
    <p:sldId id="275" r:id="rId18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9120" autoAdjust="0"/>
  </p:normalViewPr>
  <p:slideViewPr>
    <p:cSldViewPr>
      <p:cViewPr varScale="1">
        <p:scale>
          <a:sx n="84" d="100"/>
          <a:sy n="84" d="100"/>
        </p:scale>
        <p:origin x="2916" y="10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239BB-E4AD-4DFC-A311-7ACF3E15FAB6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31BB3-759D-4C0A-BB51-370D268C03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661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9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7789D-4C66-41F0-AD41-2F94AA8FC684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50503-88C3-4044-B17F-FC697C045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7789D-4C66-41F0-AD41-2F94AA8FC684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50503-88C3-4044-B17F-FC697C045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6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6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7789D-4C66-41F0-AD41-2F94AA8FC684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50503-88C3-4044-B17F-FC697C045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7789D-4C66-41F0-AD41-2F94AA8FC684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50503-88C3-4044-B17F-FC697C045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0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7789D-4C66-41F0-AD41-2F94AA8FC684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50503-88C3-4044-B17F-FC697C045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2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2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7789D-4C66-41F0-AD41-2F94AA8FC684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50503-88C3-4044-B17F-FC697C045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1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1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0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0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7789D-4C66-41F0-AD41-2F94AA8FC684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50503-88C3-4044-B17F-FC697C045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7789D-4C66-41F0-AD41-2F94AA8FC684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50503-88C3-4044-B17F-FC697C045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7789D-4C66-41F0-AD41-2F94AA8FC684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50503-88C3-4044-B17F-FC697C045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1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8" y="364069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1" y="1913469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7789D-4C66-41F0-AD41-2F94AA8FC684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50503-88C3-4044-B17F-FC697C045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7789D-4C66-41F0-AD41-2F94AA8FC684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50503-88C3-4044-B17F-FC697C045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2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7789D-4C66-41F0-AD41-2F94AA8FC684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6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50503-88C3-4044-B17F-FC697C045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0.jpeg"/><Relationship Id="rId7" Type="http://schemas.openxmlformats.org/officeDocument/2006/relationships/image" Target="../media/image3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10" Type="http://schemas.microsoft.com/office/2007/relationships/hdphoto" Target="../media/hdphoto4.wdp"/><Relationship Id="rId4" Type="http://schemas.openxmlformats.org/officeDocument/2006/relationships/image" Target="../media/image31.jpe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90" y="6400800"/>
            <a:ext cx="6357982" cy="102872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ПРЕЗЕНТАЦИЯ ГРУППЫ  №5  «ГОРОШИНКИ»</a:t>
            </a:r>
            <a:endParaRPr lang="ru-RU" sz="3200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flipH="1">
            <a:off x="214290" y="7500959"/>
            <a:ext cx="6429420" cy="134463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/>
            <a:r>
              <a:rPr lang="ru-RU" sz="1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SimHei" pitchFamily="49" charset="-122"/>
              </a:rPr>
              <a:t>СИДЯТ В СТРУЧКЕ ГОРОШИНКИ.</a:t>
            </a:r>
          </a:p>
          <a:p>
            <a:pPr algn="ctr"/>
            <a:r>
              <a:rPr lang="ru-RU" sz="1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SimHei" pitchFamily="49" charset="-122"/>
              </a:rPr>
              <a:t>КРАСИВЕНЬКИ! ХОРОШЕНЬКИ!</a:t>
            </a:r>
          </a:p>
          <a:p>
            <a:pPr algn="ctr"/>
            <a:r>
              <a:rPr lang="ru-RU" sz="1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SimHei" pitchFamily="49" charset="-122"/>
              </a:rPr>
              <a:t>УЛЫБЧИВЫЕ ДЕТОЧКИ,</a:t>
            </a:r>
          </a:p>
          <a:p>
            <a:pPr algn="ctr"/>
            <a:r>
              <a:rPr lang="ru-RU" sz="1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SimHei" pitchFamily="49" charset="-122"/>
              </a:rPr>
              <a:t>КАК ЯБЛОЧКИ НА ВЕТОЧКЕ.</a:t>
            </a:r>
            <a:endParaRPr lang="ru-RU" sz="18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  <a:ea typeface="SimHei" pitchFamily="49" charset="-122"/>
            </a:endParaRPr>
          </a:p>
        </p:txBody>
      </p:sp>
      <p:pic>
        <p:nvPicPr>
          <p:cNvPr id="3077" name="Picture 5" descr="C:\Users\Home\Desktop\МБДОУ ДС №13\гр.Горошинки\00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13315" r="13315"/>
          <a:stretch>
            <a:fillRect/>
          </a:stretch>
        </p:blipFill>
        <p:spPr bwMode="auto">
          <a:xfrm>
            <a:off x="214290" y="1"/>
            <a:ext cx="6357982" cy="6303433"/>
          </a:xfrm>
          <a:prstGeom prst="rect">
            <a:avLst/>
          </a:prstGeom>
          <a:noFill/>
          <a:ln w="12700">
            <a:solidFill>
              <a:schemeClr val="accent3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3316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ЖИЗНЬ</a:t>
            </a:r>
            <a:endParaRPr lang="ru-RU" dirty="0"/>
          </a:p>
        </p:txBody>
      </p:sp>
      <p:pic>
        <p:nvPicPr>
          <p:cNvPr id="2050" name="Picture 2" descr="C:\Users\User\Desktop\РАБОТА\5 группа 2021-2022\фото\IMG_20220302_09475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032" y="1043608"/>
            <a:ext cx="3063787" cy="3739704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РАБОТА\5 группа 2021-2022\фото\IMG_20220225_160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1187624"/>
            <a:ext cx="3799887" cy="3108999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РАБОТА\5 группа 2021-2022\фото\IMG-20211116-WA0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65" y="6509370"/>
            <a:ext cx="3512840" cy="2634630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РАБОТА\5 группа 2021-2022\фото\IMG_20220325_0929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65" y="3923928"/>
            <a:ext cx="3654549" cy="2708011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РАБОТА\5 группа 2021-2022\фото\IMG_20220401_1544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040" y="4932040"/>
            <a:ext cx="2962408" cy="3960440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70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142877"/>
            <a:ext cx="6858000" cy="1571604"/>
          </a:xfrm>
          <a:ln w="28575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Су-джок</a:t>
            </a:r>
            <a:r>
              <a:rPr lang="ru-RU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терапия  для малышей</a:t>
            </a:r>
            <a:br>
              <a:rPr lang="ru-RU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C:\Users\User\Desktop\РАБОТА\5 группа 2021-2022\фото\IMG_20220221_091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243" y="2132535"/>
            <a:ext cx="3327898" cy="2943521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РАБОТА\5 группа 2021-2022\фото\IMG_20220221_091650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25" y="6731285"/>
            <a:ext cx="1248205" cy="2175860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Инновации\фото\IMG_20201012_1443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92" y="7020272"/>
            <a:ext cx="1414439" cy="1885919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526" y="5868144"/>
            <a:ext cx="3601615" cy="2701212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4" y="1547664"/>
            <a:ext cx="3468033" cy="2601025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29" t="-86" r="41252" b="39221"/>
          <a:stretch/>
        </p:blipFill>
        <p:spPr>
          <a:xfrm>
            <a:off x="400882" y="4355976"/>
            <a:ext cx="2311819" cy="2349407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91" y="0"/>
            <a:ext cx="6357982" cy="1142976"/>
          </a:xfrm>
          <a:ln w="28575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ЖИЗНЬ</a:t>
            </a:r>
            <a:br>
              <a:rPr lang="ru-RU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прогулке</a:t>
            </a:r>
            <a:endParaRPr lang="ru-RU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IMG_20200123_1055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00570" y="1357290"/>
            <a:ext cx="2071702" cy="2762271"/>
          </a:xfrm>
          <a:ln w="28575">
            <a:solidFill>
              <a:srgbClr val="00B050"/>
            </a:solidFill>
          </a:ln>
        </p:spPr>
      </p:pic>
      <p:pic>
        <p:nvPicPr>
          <p:cNvPr id="6" name="Рисунок 5" descr="IMG_20200130_1035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92896" y="3214679"/>
            <a:ext cx="3476650" cy="2607488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7" name="Рисунок 6" descr="IMG_20200130_1035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33056" y="5399775"/>
            <a:ext cx="2571768" cy="3429024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1026" name="Picture 2" descr="C:\Users\User\Desktop\РАБОТА\5 группа 2021-2022\фото\IMG_20220212_1804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5580112"/>
            <a:ext cx="2661908" cy="3456384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РАБОТА\5 группа 2021-2022\фото\IMG_20220211_1125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20" y="1331640"/>
            <a:ext cx="2318865" cy="3100087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547664"/>
          </a:xfrm>
          <a:ln w="28575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ЖИЗНЬ</a:t>
            </a:r>
            <a:br>
              <a:rPr lang="ru-RU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прогулке</a:t>
            </a:r>
            <a:endParaRPr lang="ru-RU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User\Desktop\РАБОТА\5 группа 2021-2022\фото\IMG_20210908_10253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1691680"/>
            <a:ext cx="3552825" cy="2200275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РАБОТА\5 группа 2021-2022\фото\IMG_20210908_1027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11" y="5076056"/>
            <a:ext cx="2467161" cy="3289548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РАБОТА\5 группа 2021-2022\фото\IMG_20210908_1033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992" y="3203848"/>
            <a:ext cx="2986286" cy="3992361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20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6858000" cy="1500167"/>
          </a:xfrm>
          <a:ln w="28575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ЖИЗНЬ</a:t>
            </a:r>
            <a:br>
              <a:rPr lang="ru-RU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прогулке</a:t>
            </a:r>
            <a:endParaRPr lang="ru-RU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Home\Desktop\МБДОУ ДС №13\фото\IMG_20200819_1019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1" y="5929321"/>
            <a:ext cx="2214554" cy="295273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8" name="Picture 4" descr="C:\Users\Home\Desktop\МБДОУ ДС №13\фото\IMG_20200818_101825 -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504" y="1857357"/>
            <a:ext cx="2643206" cy="35242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9" name="Picture 5" descr="C:\Users\Home\Desktop\МБДОУ ДС №13\фото\IMG_20200818_103259 - копи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8" y="1643043"/>
            <a:ext cx="2562228" cy="34163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31" name="Picture 7" descr="C:\Users\Home\Desktop\МБДОУ ДС №13\фото\IMG_20200817_102703 - копия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00241" y="4143373"/>
            <a:ext cx="3286148" cy="246461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32" name="Picture 8" descr="C:\Users\Home\Desktop\МБДОУ ДС №13\фото\IMG_20200818_103239 - копия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57629" y="6500826"/>
            <a:ext cx="2923592" cy="245427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1"/>
            <a:ext cx="6858000" cy="18573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ВСЕРОССИЙСКИЙ КОНКУРС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«Мама и дети в национальных костюмах»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kumimoji="0" lang="ru-RU" sz="4400" b="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7" name="Picture 3" descr="C:\Users\Home\Desktop\мама и дети в нац.костюмах\костюм\000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90" y="2143109"/>
            <a:ext cx="4000528" cy="30003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8" name="Picture 4" descr="C:\Users\Home\Desktop\МБДОУ ДС №13\фото\батраков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15" y="5000628"/>
            <a:ext cx="2808020" cy="37147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6858000" cy="12858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i="1" dirty="0" smtClean="0">
                <a:solidFill>
                  <a:srgbClr val="00B050"/>
                </a:solidFill>
              </a:rPr>
              <a:t>Наши работы</a:t>
            </a:r>
            <a:endParaRPr lang="ru-RU" b="1" i="1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9" y="2285984"/>
            <a:ext cx="2643206" cy="1357323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Группа №5</a:t>
            </a:r>
          </a:p>
          <a:p>
            <a:r>
              <a:rPr lang="ru-RU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«Горошинки»</a:t>
            </a:r>
            <a:endParaRPr lang="ru-RU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Home\Desktop\МБДОУ ДС №13\фото\IMG_0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357291"/>
            <a:ext cx="3357562" cy="508525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052" name="Picture 4" descr="C:\Users\Home\Desktop\МБДОУ ДС №13\фото\IMG_20191211_094153 -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11" y="4071935"/>
            <a:ext cx="3536180" cy="471490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18762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i="1" dirty="0" smtClean="0">
                <a:solidFill>
                  <a:srgbClr val="00B050"/>
                </a:solidFill>
              </a:rPr>
              <a:t>Наши работы</a:t>
            </a:r>
            <a:endParaRPr lang="ru-RU" b="1" i="1" dirty="0">
              <a:solidFill>
                <a:srgbClr val="00B050"/>
              </a:solidFill>
            </a:endParaRPr>
          </a:p>
        </p:txBody>
      </p:sp>
      <p:pic>
        <p:nvPicPr>
          <p:cNvPr id="3074" name="Picture 2" descr="C:\Users\User\Desktop\РАБОТА\новый год 2021-2022\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1331640"/>
            <a:ext cx="3200400" cy="3533775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РАБОТА\новый год 2021-2022\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453" y="1250454"/>
            <a:ext cx="2428875" cy="2457450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РАБОТА\новый год 2021-2022\IMG_20211215_1602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66" y="5835090"/>
            <a:ext cx="4278047" cy="3201405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User\Desktop\РАБОТА\новый год 2021-2022\IMG_20211215_1620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339" y="3802740"/>
            <a:ext cx="3120555" cy="2959090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1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214290" y="214283"/>
            <a:ext cx="6429420" cy="135732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ВИЗИТНАЯ КАРТОЧКА</a:t>
            </a:r>
            <a:endParaRPr lang="ru-RU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357166" y="1643041"/>
            <a:ext cx="6215106" cy="707236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Воспитатели:</a:t>
            </a:r>
          </a:p>
          <a:p>
            <a:r>
              <a:rPr lang="ru-RU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Ванюкова Оксана Валентиновна</a:t>
            </a:r>
          </a:p>
          <a:p>
            <a:r>
              <a:rPr lang="ru-RU" sz="2800" b="1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Олькова</a:t>
            </a:r>
            <a:r>
              <a:rPr lang="ru-RU" sz="28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Валентина </a:t>
            </a:r>
            <a:r>
              <a:rPr lang="ru-RU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Александровна</a:t>
            </a:r>
          </a:p>
          <a:p>
            <a:endParaRPr lang="ru-RU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Помощник воспитателя:</a:t>
            </a:r>
          </a:p>
          <a:p>
            <a:r>
              <a:rPr lang="ru-RU" b="1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Сазыкина</a:t>
            </a:r>
            <a:r>
              <a:rPr lang="ru-RU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Татьяна Сергеевна</a:t>
            </a:r>
          </a:p>
          <a:p>
            <a:endParaRPr lang="ru-RU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Музыкальный руководитель:</a:t>
            </a:r>
          </a:p>
          <a:p>
            <a:r>
              <a:rPr lang="ru-RU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Шаблина Лариса Васильевна</a:t>
            </a:r>
          </a:p>
          <a:p>
            <a:endParaRPr lang="ru-RU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6858000" cy="92869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СЕТКА ЗАНЯТИЙ</a:t>
            </a:r>
            <a:endParaRPr lang="ru-RU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0822324"/>
              </p:ext>
            </p:extLst>
          </p:nvPr>
        </p:nvGraphicFramePr>
        <p:xfrm>
          <a:off x="142852" y="1000102"/>
          <a:ext cx="6515100" cy="79720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7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4423"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>
                          <a:solidFill>
                            <a:schemeClr val="tx1"/>
                          </a:solidFill>
                        </a:rPr>
                        <a:t>ПОНЕДЕЛЬНИК</a:t>
                      </a:r>
                      <a:endParaRPr lang="ru-RU" sz="1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>
                          <a:solidFill>
                            <a:schemeClr val="tx1"/>
                          </a:solidFill>
                        </a:rPr>
                        <a:t>ВТОРНИК</a:t>
                      </a:r>
                      <a:endParaRPr lang="ru-RU" sz="1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2160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9.00-9.06. </a:t>
                      </a: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Речевое</a:t>
                      </a:r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 развитие(расширение ориентировки в окружающем, игра-занятие).</a:t>
                      </a:r>
                    </a:p>
                    <a:p>
                      <a:pPr marL="342900" indent="-342900">
                        <a:buAutoNum type="arabicPeriod"/>
                      </a:pPr>
                      <a:endParaRPr lang="ru-RU" sz="1600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16.00-16.06. Музыка.</a:t>
                      </a:r>
                    </a:p>
                    <a:p>
                      <a:pPr marL="342900" indent="-342900">
                        <a:buAutoNum type="arabicPeriod"/>
                      </a:pP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9.00-9.06. Речевое развитие (</a:t>
                      </a:r>
                      <a:r>
                        <a:rPr lang="ru-RU" sz="1600" dirty="0" err="1" smtClean="0">
                          <a:latin typeface="Arial" pitchFamily="34" charset="0"/>
                          <a:cs typeface="Arial" pitchFamily="34" charset="0"/>
                        </a:rPr>
                        <a:t>развитие</a:t>
                      </a: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 речи, игра-занятие).</a:t>
                      </a:r>
                    </a:p>
                    <a:p>
                      <a:pPr marL="342900" indent="-342900">
                        <a:buAutoNum type="arabicPeriod"/>
                      </a:pPr>
                      <a:endParaRPr lang="ru-RU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endParaRPr lang="ru-RU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16.00-16.06</a:t>
                      </a: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. Физкультурное.</a:t>
                      </a:r>
                    </a:p>
                    <a:p>
                      <a:pPr marL="342900" indent="-342900">
                        <a:buAutoNum type="arabicPeriod"/>
                      </a:pPr>
                      <a:endParaRPr lang="ru-RU" sz="16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4373"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latin typeface="+mj-lt"/>
                          <a:cs typeface="Arial" pitchFamily="34" charset="0"/>
                        </a:rPr>
                        <a:t>СРЕДА</a:t>
                      </a:r>
                      <a:endParaRPr lang="ru-RU" sz="1900" b="1" dirty="0">
                        <a:latin typeface="+mj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latin typeface="+mj-lt"/>
                          <a:cs typeface="Arial" pitchFamily="34" charset="0"/>
                        </a:rPr>
                        <a:t>ЧЕТВЕРГ</a:t>
                      </a:r>
                      <a:endParaRPr lang="ru-RU" sz="1900" b="1" dirty="0">
                        <a:latin typeface="+mj-lt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7461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9.00-9.06.</a:t>
                      </a:r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 Познавательное развитие (игра-занятие с дидактическим материалом).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16.00-16.06. Познавательное развитие (игра-занятие со строительным материалом).</a:t>
                      </a:r>
                    </a:p>
                    <a:p>
                      <a:pPr marL="342900" indent="-342900">
                        <a:buAutoNum type="arabicPeriod"/>
                      </a:pPr>
                      <a:endParaRPr lang="ru-RU" sz="1600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1.9.00-9.06. Речевое развитие (</a:t>
                      </a:r>
                      <a:r>
                        <a:rPr lang="ru-RU" sz="1600" dirty="0" err="1" smtClean="0">
                          <a:latin typeface="Arial" pitchFamily="34" charset="0"/>
                          <a:cs typeface="Arial" pitchFamily="34" charset="0"/>
                        </a:rPr>
                        <a:t>развитие</a:t>
                      </a: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 речи, игра-занятие).</a:t>
                      </a:r>
                    </a:p>
                    <a:p>
                      <a:endParaRPr lang="ru-RU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. 16.00-16.06.</a:t>
                      </a:r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  Музыка.</a:t>
                      </a:r>
                    </a:p>
                    <a:p>
                      <a:endParaRPr lang="ru-RU" sz="1600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145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latin typeface="+mj-lt"/>
                          <a:cs typeface="Arial" pitchFamily="34" charset="0"/>
                        </a:rPr>
                        <a:t>ПЯТНИЦА</a:t>
                      </a:r>
                      <a:endParaRPr lang="ru-RU" sz="1900" b="1" dirty="0">
                        <a:latin typeface="+mj-lt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42160">
                <a:tc gridSpan="2">
                  <a:txBody>
                    <a:bodyPr/>
                    <a:lstStyle/>
                    <a:p>
                      <a:pPr marL="342900" indent="-342900" algn="ctr">
                        <a:buAutoNum type="arabicPeriod"/>
                      </a:pPr>
                      <a:endParaRPr lang="ru-RU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indent="-342900" algn="ctr">
                        <a:buAutoNum type="arabicPeriod"/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9.00-9.06</a:t>
                      </a: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. Познавательное развитие (игра-занятие</a:t>
                      </a:r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 с дидактическим материалом).</a:t>
                      </a:r>
                    </a:p>
                    <a:p>
                      <a:pPr marL="342900" indent="-342900" algn="ctr">
                        <a:buAutoNum type="arabicPeriod"/>
                      </a:pPr>
                      <a:endParaRPr lang="ru-RU" sz="1600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indent="-342900" algn="ctr">
                        <a:buAutoNum type="arabicPeriod"/>
                      </a:pPr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16.00-16.06. Физкультурное</a:t>
                      </a:r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sz="1600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9" y="71439"/>
            <a:ext cx="6715148" cy="17144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РЕЖИМ ДНЯ </a:t>
            </a:r>
            <a:br>
              <a:rPr lang="ru-RU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группы раннего возраста</a:t>
            </a:r>
            <a:endParaRPr lang="ru-RU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4290" y="1857358"/>
          <a:ext cx="6300786" cy="7071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0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73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3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Режимные моменты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1-1,6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года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1,6-2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года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Прием детей, самостоятельные игры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7.00-8.00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7.00-8.00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53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Подготовка 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 завтраку, завтрак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8.00-8.30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8.00-8.30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Самостоятельная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деятельность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8.30-9.00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8.30-9.00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Второй завтрак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9.00-9.10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9.00-9.10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Подготовка и проведение игры-занятия 1 (по подгруппам)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660" marR="7366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9.10-9.20-9.30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Самостоятельная деятельность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9.10-9.30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98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Подготовка ко сну, 1-й сон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660" marR="73660" marT="0" marB="0"/>
                </a:tc>
                <a:tc>
                  <a:txBody>
                    <a:bodyPr/>
                    <a:lstStyle/>
                    <a:p>
                      <a:pPr indent="4495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9.30-12.00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660" marR="73660" marT="0" marB="0"/>
                </a:tc>
                <a:tc>
                  <a:txBody>
                    <a:bodyPr/>
                    <a:lstStyle/>
                    <a:p>
                      <a:pPr indent="449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660" marR="7366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75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Подготовка к прогулке,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прогулка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9.30-11.20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75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Возвращение с прогулки, игры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11.20-11.30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575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Подготовка к обеду, обед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11.30-12.00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575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Постепенный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подъем, обед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12.00-12.30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Подготовка ко сну, сон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12.00-15.00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Прогулка, самостоятельная деятельность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12.30-14.30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Подготовка и проведение игры-занятия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 (по подгруппам)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13.00-13.10-13.20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Подготовка и проведение игры занятия 2 (по подгруппам)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13.40-13.50-14.00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Самостоятельная деятельность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13.20-14.30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Подготовка ко сну,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 –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й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сон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14.30-16.00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433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Постепенный подъем, полдник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16.00-16.30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15.00-15.20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8575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Самостоятельная деятельность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16.30-17.00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15.20-16.00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Подготовка и проведение игры - занятия  2 (по подгруппам)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16.00-16.10-16.20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Подготовка к прогулке, прогулка.</a:t>
                      </a:r>
                    </a:p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Самостоятельная деятельность, уход домой.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17.00-17.30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16.20-17.30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6858000" cy="1000100"/>
          </a:xfrm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ЖИЗНЬ</a:t>
            </a:r>
            <a:endParaRPr lang="ru-RU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C:\Users\Home\Desktop\МБДОУ ДС №13\фото\0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0075" y="1103178"/>
            <a:ext cx="3511164" cy="2340776"/>
          </a:xfrm>
          <a:prstGeom prst="rect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6" name="Рисунок 5" descr="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33497" y="2555776"/>
            <a:ext cx="3426744" cy="2570059"/>
          </a:xfrm>
          <a:prstGeom prst="rect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4099" name="Picture 3" descr="C:\Users\User\Desktop\РАБОТА\5 группа 2021-2022\фото\IMG_20211012_0908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952" y="6228184"/>
            <a:ext cx="3530663" cy="2640935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РАБОТА\5 группа 2021-2022\фото\IMG_20211117_1531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165518"/>
            <a:ext cx="2501737" cy="3344569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8" y="1"/>
            <a:ext cx="6643710" cy="1000100"/>
          </a:xfrm>
          <a:ln w="28575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ЖИЗНЬ</a:t>
            </a:r>
            <a:endParaRPr lang="ru-RU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Содержимое 5" descr="0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6632" y="827584"/>
            <a:ext cx="3679579" cy="2214577"/>
          </a:xfrm>
          <a:ln w="28575">
            <a:solidFill>
              <a:srgbClr val="00B050"/>
            </a:solidFill>
          </a:ln>
        </p:spPr>
      </p:pic>
      <p:pic>
        <p:nvPicPr>
          <p:cNvPr id="5122" name="Picture 2" descr="C:\Users\User\Desktop\РАБОТА\5 группа 2021-2022\фото\IMG_20211230_0850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907" y="3852458"/>
            <a:ext cx="3284984" cy="2457168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РАБОТА\5 группа 2021-2022\фото\IMG_20220211_0905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096" y="827584"/>
            <a:ext cx="2223920" cy="2973156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РАБОТА\5 группа 2021-2022\фото\IMG_20211230_0840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131840"/>
            <a:ext cx="2916006" cy="3898404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РАБОТА\5 группа 2021-2022\фото\IMG_20220217_0842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418" y="6609250"/>
            <a:ext cx="3244981" cy="2427246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8" y="1"/>
            <a:ext cx="6643710" cy="1000100"/>
          </a:xfrm>
          <a:ln w="28575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ЖИЗНЬ</a:t>
            </a:r>
            <a:endParaRPr lang="ru-RU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C:\Users\Home\Desktop\МБДОУ ДС №13\фото\IMG-20200821-WA001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0477" y="4945294"/>
            <a:ext cx="3075183" cy="4143404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" name="Picture 2" descr="C:\Users\User\Desktop\РАБОТА\МБДОУ ДС №13\фото\IMG-20200731-WA00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008" y="4644008"/>
            <a:ext cx="3135151" cy="4139951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РАБОТА\МБДОУ ДС №13\фото\IMG_20200903_0908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429" y="1043608"/>
            <a:ext cx="4023387" cy="3017540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РАБОТА\МБДОУ ДС №13\фото\IMG_20200903_0857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1010415"/>
            <a:ext cx="3215692" cy="3931410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8" y="1"/>
            <a:ext cx="6643710" cy="1000100"/>
          </a:xfrm>
          <a:ln w="28575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ЖИЗНЬ</a:t>
            </a:r>
            <a:endParaRPr lang="ru-RU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Home\Desktop\МБДОУ ДС №13\фото\IMG_20200821_135308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2670" y="1071539"/>
            <a:ext cx="3897834" cy="346474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85729" y="5108994"/>
            <a:ext cx="4999049" cy="37492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4098" name="Picture 2" descr="C:\Users\User\Desktop\5 группа 2021-2022\фото\IMG_20211004_1521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040" y="1187624"/>
            <a:ext cx="2321762" cy="3102577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esktop\РАБОТА\5 группа 2021-2022\фото\IMG_20220221_08175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147" y="4499992"/>
            <a:ext cx="2408312" cy="3211082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0"/>
            <a:ext cx="6326460" cy="125963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ЖИЗНЬ</a:t>
            </a:r>
            <a:endParaRPr lang="ru-RU" dirty="0"/>
          </a:p>
        </p:txBody>
      </p:sp>
      <p:pic>
        <p:nvPicPr>
          <p:cNvPr id="1026" name="Picture 2" descr="C:\Users\User\Desktop\РАБОТА\5 группа 2021-2022\фото\IMG_20211012_12200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1187624"/>
            <a:ext cx="3456384" cy="2840863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РАБОТА\5 группа 2021-2022\фото\IMG_20220217_1056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194" y="1475656"/>
            <a:ext cx="2960166" cy="3649711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РАБОТА\5 группа 2021-2022\фото\IMG_20220221_0908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752" y="3963524"/>
            <a:ext cx="3419475" cy="2295525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РАБОТА\5 группа 2021-2022\фото\IMG_20220304_16103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58" y="6304705"/>
            <a:ext cx="3333750" cy="2495550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РАБОТА\5 группа 2021-2022\фото\jltgelbnmEU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024" y="5818005"/>
            <a:ext cx="2989372" cy="2952328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57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341</Words>
  <Application>Microsoft Office PowerPoint</Application>
  <PresentationFormat>Экран (4:3)</PresentationFormat>
  <Paragraphs>123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Segoe Script</vt:lpstr>
      <vt:lpstr>SimHei</vt:lpstr>
      <vt:lpstr>Times New Roman</vt:lpstr>
      <vt:lpstr>Тема Office</vt:lpstr>
      <vt:lpstr>ПРЕЗЕНТАЦИЯ ГРУППЫ  №5  «ГОРОШИНКИ»</vt:lpstr>
      <vt:lpstr>ВИЗИТНАЯ КАРТОЧКА</vt:lpstr>
      <vt:lpstr>СЕТКА ЗАНЯТИЙ</vt:lpstr>
      <vt:lpstr>РЕЖИМ ДНЯ  1 группы раннего возраста</vt:lpstr>
      <vt:lpstr>НАША ЖИЗНЬ</vt:lpstr>
      <vt:lpstr>НАША ЖИЗНЬ</vt:lpstr>
      <vt:lpstr>НАША ЖИЗНЬ</vt:lpstr>
      <vt:lpstr>НАША ЖИЗНЬ</vt:lpstr>
      <vt:lpstr>НАША ЖИЗНЬ</vt:lpstr>
      <vt:lpstr>НАША ЖИЗНЬ</vt:lpstr>
      <vt:lpstr>Су-джок терапия  для малышей </vt:lpstr>
      <vt:lpstr>НАША ЖИЗНЬ На прогулке</vt:lpstr>
      <vt:lpstr>НАША ЖИЗНЬ На прогулке</vt:lpstr>
      <vt:lpstr>НАША ЖИЗНЬ На прогулке</vt:lpstr>
      <vt:lpstr>Презентация PowerPoint</vt:lpstr>
      <vt:lpstr>Наши работы</vt:lpstr>
      <vt:lpstr>Наши работы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натлья</cp:lastModifiedBy>
  <cp:revision>53</cp:revision>
  <dcterms:created xsi:type="dcterms:W3CDTF">2020-05-19T17:07:33Z</dcterms:created>
  <dcterms:modified xsi:type="dcterms:W3CDTF">2022-10-04T10:53:21Z</dcterms:modified>
</cp:coreProperties>
</file>