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60" r:id="rId3"/>
    <p:sldId id="263" r:id="rId4"/>
    <p:sldId id="273" r:id="rId5"/>
    <p:sldId id="272" r:id="rId6"/>
    <p:sldId id="267" r:id="rId7"/>
    <p:sldId id="266" r:id="rId8"/>
    <p:sldId id="268" r:id="rId9"/>
    <p:sldId id="269" r:id="rId10"/>
    <p:sldId id="271" r:id="rId11"/>
    <p:sldId id="276" r:id="rId12"/>
    <p:sldId id="277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D7DE7-71B6-4C31-BA7E-FAF55418CC2F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1E675-45D6-4AD4-AB9F-94B9CDBE73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099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1E675-45D6-4AD4-AB9F-94B9CDBE732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09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7.wdp"/><Relationship Id="rId7" Type="http://schemas.microsoft.com/office/2007/relationships/hdphoto" Target="../media/hdphoto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теремок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8" y="188640"/>
            <a:ext cx="76708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6165304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младшая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70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linnaya-dagestanskaya-odejda-11223-larg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501008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Вот машины в гараже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Все заправлены уже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Ждет шаферов тут игра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Будет рада детвора</a:t>
            </a:r>
          </a:p>
        </p:txBody>
      </p:sp>
      <p:pic>
        <p:nvPicPr>
          <p:cNvPr id="6146" name="Picture 2" descr="C:\Users\User\Desktop\все\фото 2021-2025\играем\IMG_20211109_1014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r="15000"/>
          <a:stretch/>
        </p:blipFill>
        <p:spPr bwMode="auto">
          <a:xfrm>
            <a:off x="4067944" y="764704"/>
            <a:ext cx="4601125" cy="3686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все\фото 2021-2025\занятия\IMG_20211005_1008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33" y="1052736"/>
            <a:ext cx="2900911" cy="2175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93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linnaya-dagestanskaya-odejda-11223-lar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0" y="-968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3789040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436510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 детский сад детишки</a:t>
            </a:r>
          </a:p>
          <a:p>
            <a:r>
              <a:rPr lang="ru-RU" b="1" dirty="0">
                <a:solidFill>
                  <a:srgbClr val="002060"/>
                </a:solidFill>
              </a:rPr>
              <a:t>С радостью всегда идут</a:t>
            </a:r>
          </a:p>
          <a:p>
            <a:r>
              <a:rPr lang="ru-RU" b="1" dirty="0">
                <a:solidFill>
                  <a:srgbClr val="002060"/>
                </a:solidFill>
              </a:rPr>
              <a:t>И девчонки  и мальчишки</a:t>
            </a:r>
          </a:p>
          <a:p>
            <a:r>
              <a:rPr lang="ru-RU" b="1" dirty="0">
                <a:solidFill>
                  <a:srgbClr val="002060"/>
                </a:solidFill>
              </a:rPr>
              <a:t>Очень нравиться им </a:t>
            </a:r>
            <a:r>
              <a:rPr lang="ru-RU" b="1" dirty="0" smtClean="0">
                <a:solidFill>
                  <a:srgbClr val="002060"/>
                </a:solidFill>
              </a:rPr>
              <a:t>тут</a:t>
            </a:r>
            <a:endParaRPr lang="ru-RU" dirty="0"/>
          </a:p>
        </p:txBody>
      </p:sp>
      <p:pic>
        <p:nvPicPr>
          <p:cNvPr id="4" name="Picture 2" descr="C:\Users\User\Desktop\все\фото 2021-2025\занятия\IMG_20220118_0910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79" t="16970"/>
          <a:stretch/>
        </p:blipFill>
        <p:spPr bwMode="auto">
          <a:xfrm>
            <a:off x="3606687" y="866474"/>
            <a:ext cx="5158783" cy="3122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все\фото 2021-2025\занятия\IMG_20211021_0922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8" r="2323" b="7879"/>
          <a:stretch/>
        </p:blipFill>
        <p:spPr bwMode="auto">
          <a:xfrm>
            <a:off x="329230" y="464947"/>
            <a:ext cx="3463348" cy="3839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3-1440x1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4" y="188640"/>
            <a:ext cx="846461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8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linnaya-dagestanskaya-odejda-11223-lar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190" y="-64642"/>
            <a:ext cx="9230189" cy="692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11111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42" y="1564432"/>
            <a:ext cx="6753337" cy="29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58fd7d26871d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67"/>
            <a:ext cx="9125628" cy="6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teremok_devi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5718086" cy="31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7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58fd7d26871d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" y="165479"/>
            <a:ext cx="9108860" cy="654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620688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Режим дня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143908"/>
            <a:ext cx="72728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Прием, осмотр, утренняя гимнастика       —7.00-8.20</a:t>
            </a:r>
          </a:p>
          <a:p>
            <a:r>
              <a:rPr lang="ru-RU" b="1" dirty="0">
                <a:solidFill>
                  <a:srgbClr val="00B050"/>
                </a:solidFill>
              </a:rPr>
              <a:t>Подготовка к завтраку, завтрак                    -  8.20-9.00</a:t>
            </a:r>
          </a:p>
          <a:p>
            <a:r>
              <a:rPr lang="ru-RU" b="1" dirty="0">
                <a:solidFill>
                  <a:srgbClr val="7030A0"/>
                </a:solidFill>
              </a:rPr>
              <a:t>ООД                                                                       - 9.00 -9.30</a:t>
            </a:r>
          </a:p>
          <a:p>
            <a:r>
              <a:rPr lang="ru-RU" b="1" dirty="0">
                <a:solidFill>
                  <a:srgbClr val="FF0000"/>
                </a:solidFill>
              </a:rPr>
              <a:t>2 завтрак                                                              - 9.30 -9.40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Самастоятельная</a:t>
            </a:r>
            <a:r>
              <a:rPr lang="ru-RU" b="1" dirty="0">
                <a:solidFill>
                  <a:srgbClr val="00B050"/>
                </a:solidFill>
              </a:rPr>
              <a:t> игровая деятельность-   9.40- 10.00</a:t>
            </a:r>
          </a:p>
          <a:p>
            <a:r>
              <a:rPr lang="ru-RU" b="1" dirty="0">
                <a:solidFill>
                  <a:srgbClr val="7030A0"/>
                </a:solidFill>
              </a:rPr>
              <a:t>Подготовка к прогулке, прогулка                - 10.00-11.20</a:t>
            </a:r>
          </a:p>
          <a:p>
            <a:r>
              <a:rPr lang="ru-RU" b="1" dirty="0" err="1">
                <a:solidFill>
                  <a:srgbClr val="FF0000"/>
                </a:solidFill>
              </a:rPr>
              <a:t>Возвращ</a:t>
            </a:r>
            <a:r>
              <a:rPr lang="ru-RU" b="1" dirty="0">
                <a:solidFill>
                  <a:srgbClr val="FF0000"/>
                </a:solidFill>
              </a:rPr>
              <a:t>. с прогулки ,подготовка к  обеду-10.20-10.40</a:t>
            </a:r>
          </a:p>
          <a:p>
            <a:r>
              <a:rPr lang="ru-RU" b="1" dirty="0">
                <a:solidFill>
                  <a:srgbClr val="00B050"/>
                </a:solidFill>
              </a:rPr>
              <a:t>Обед                                                                    -11.40-12.00</a:t>
            </a:r>
          </a:p>
          <a:p>
            <a:r>
              <a:rPr lang="ru-RU" b="1" dirty="0">
                <a:solidFill>
                  <a:srgbClr val="7030A0"/>
                </a:solidFill>
              </a:rPr>
              <a:t>Подготовка ко </a:t>
            </a:r>
            <a:r>
              <a:rPr lang="ru-RU" b="1" dirty="0" err="1">
                <a:solidFill>
                  <a:srgbClr val="7030A0"/>
                </a:solidFill>
              </a:rPr>
              <a:t>сну,сон</a:t>
            </a:r>
            <a:r>
              <a:rPr lang="ru-RU" b="1" dirty="0">
                <a:solidFill>
                  <a:srgbClr val="7030A0"/>
                </a:solidFill>
              </a:rPr>
              <a:t>                                    -12.00-15.00</a:t>
            </a:r>
          </a:p>
          <a:p>
            <a:r>
              <a:rPr lang="ru-RU" b="1" dirty="0">
                <a:solidFill>
                  <a:srgbClr val="FF0000"/>
                </a:solidFill>
              </a:rPr>
              <a:t>Постепенный подъем                                     -15.00-15.20</a:t>
            </a:r>
          </a:p>
          <a:p>
            <a:r>
              <a:rPr lang="ru-RU" b="1" dirty="0">
                <a:solidFill>
                  <a:srgbClr val="00B050"/>
                </a:solidFill>
              </a:rPr>
              <a:t>Полдник                                                             -15.20-15.40</a:t>
            </a:r>
          </a:p>
          <a:p>
            <a:r>
              <a:rPr lang="ru-RU" b="1" dirty="0"/>
              <a:t> </a:t>
            </a:r>
            <a:r>
              <a:rPr lang="ru-RU" b="1" dirty="0">
                <a:solidFill>
                  <a:srgbClr val="7030A0"/>
                </a:solidFill>
              </a:rPr>
              <a:t>ООД                                                                     -15.40-15.55</a:t>
            </a:r>
          </a:p>
          <a:p>
            <a:r>
              <a:rPr lang="ru-RU" b="1" dirty="0">
                <a:solidFill>
                  <a:srgbClr val="FF0000"/>
                </a:solidFill>
              </a:rPr>
              <a:t>Самостоятельная </a:t>
            </a:r>
            <a:r>
              <a:rPr lang="ru-RU" b="1" dirty="0" err="1">
                <a:solidFill>
                  <a:srgbClr val="FF0000"/>
                </a:solidFill>
              </a:rPr>
              <a:t>деятельность,чтение</a:t>
            </a:r>
            <a:r>
              <a:rPr lang="ru-RU" b="1" dirty="0">
                <a:solidFill>
                  <a:srgbClr val="FF0000"/>
                </a:solidFill>
              </a:rPr>
              <a:t> худ. литературы                                                       </a:t>
            </a:r>
            <a:r>
              <a:rPr lang="ru-RU" b="1" dirty="0"/>
              <a:t> </a:t>
            </a:r>
            <a:r>
              <a:rPr lang="ru-RU" b="1" dirty="0" smtClean="0"/>
              <a:t>                                                                                                                                -                                                                             -</a:t>
            </a:r>
            <a:r>
              <a:rPr lang="ru-RU" b="1" dirty="0" smtClean="0">
                <a:solidFill>
                  <a:srgbClr val="FF0000"/>
                </a:solidFill>
              </a:rPr>
              <a:t>15.55-16.30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Игры  , уход домой                                         - 16.30-1</a:t>
            </a:r>
            <a:r>
              <a:rPr lang="ru-RU" dirty="0">
                <a:solidFill>
                  <a:srgbClr val="00B050"/>
                </a:solidFill>
              </a:rPr>
              <a:t>7.3</a:t>
            </a:r>
            <a:r>
              <a:rPr lang="ru-RU" dirty="0"/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26565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58fd7d26871d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38" y="-20884"/>
            <a:ext cx="9108860" cy="654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6064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                      Расписание ООД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5796136" y="751027"/>
            <a:ext cx="2232248" cy="1656184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1835696" y="3861048"/>
            <a:ext cx="2232248" cy="1656184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241198" y="751027"/>
            <a:ext cx="2232248" cy="1656184"/>
          </a:xfrm>
          <a:prstGeom prst="flowChartPunchedTap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3610744" y="2178030"/>
            <a:ext cx="2232248" cy="165618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4932040" y="3680326"/>
            <a:ext cx="2232248" cy="1656184"/>
          </a:xfrm>
          <a:prstGeom prst="flowChartPunchedTap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71670" y="857232"/>
            <a:ext cx="1428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/>
              <a:t>Понедельник</a:t>
            </a:r>
            <a:endParaRPr lang="ru-RU" sz="16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020272" y="722312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/>
              <a:t>Вторник</a:t>
            </a:r>
            <a:endParaRPr lang="ru-RU" sz="1600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2178030"/>
            <a:ext cx="910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/>
              <a:t>Среда</a:t>
            </a:r>
            <a:endParaRPr lang="ru-RU" sz="16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3203848" y="383421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Четвер</a:t>
            </a:r>
            <a:r>
              <a:rPr lang="ru-RU" sz="1400" dirty="0" smtClean="0"/>
              <a:t>г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368032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Пятница</a:t>
            </a:r>
            <a:endParaRPr lang="ru-RU" sz="14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1183978"/>
            <a:ext cx="2207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1.Музыка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2.Рисование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6136" y="1058804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1.Физкультурное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2.Познание (ФЭМП)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896" y="2516584"/>
            <a:ext cx="2349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1.РАЗВИТЕ РЕЧИ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2.Физкультура( </a:t>
            </a:r>
            <a:r>
              <a:rPr lang="ru-RU" sz="1600" b="1" dirty="0" smtClean="0">
                <a:solidFill>
                  <a:srgbClr val="7030A0"/>
                </a:solidFill>
              </a:rPr>
              <a:t>НА УЛИЦЕ)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5696" y="4141992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1.Музыка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2.ПОЗНАНИЕ (ФЦКМ</a:t>
            </a:r>
            <a:r>
              <a:rPr lang="ru-RU" sz="2400" b="1" dirty="0" smtClean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2040" y="3680326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400" b="1" dirty="0" smtClean="0">
                <a:solidFill>
                  <a:srgbClr val="7030A0"/>
                </a:solidFill>
              </a:rPr>
              <a:t>1.Физкультура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2.Лепка \</a:t>
            </a:r>
            <a:r>
              <a:rPr lang="ru-RU" sz="2400" b="1" dirty="0" err="1" smtClean="0">
                <a:solidFill>
                  <a:srgbClr val="7030A0"/>
                </a:solidFill>
              </a:rPr>
              <a:t>аппикация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10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3042" y="4857760"/>
            <a:ext cx="33575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</a:rPr>
              <a:t>Воспитатель-</a:t>
            </a:r>
          </a:p>
          <a:p>
            <a:r>
              <a:rPr lang="ru-RU" b="1" i="1" dirty="0" err="1" smtClean="0">
                <a:solidFill>
                  <a:srgbClr val="7030A0"/>
                </a:solidFill>
              </a:rPr>
              <a:t>Швецова</a:t>
            </a:r>
            <a:r>
              <a:rPr lang="ru-RU" b="1" i="1" dirty="0" smtClean="0">
                <a:solidFill>
                  <a:srgbClr val="7030A0"/>
                </a:solidFill>
              </a:rPr>
              <a:t> Светлана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 Владимировна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027" name="Picture 3" descr="C:\Users\User\Desktop\IMG_20220425_195947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39"/>
          <a:stretch/>
        </p:blipFill>
        <p:spPr bwMode="auto">
          <a:xfrm>
            <a:off x="1428728" y="714356"/>
            <a:ext cx="3017220" cy="3957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57818" y="1928802"/>
            <a:ext cx="2999208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500694" y="1214422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Воспитатель</a:t>
            </a:r>
            <a:r>
              <a:rPr lang="ru-RU" dirty="0" smtClean="0"/>
              <a:t>-</a:t>
            </a:r>
          </a:p>
          <a:p>
            <a:r>
              <a:rPr lang="ru-RU" b="1" dirty="0" err="1" smtClean="0">
                <a:solidFill>
                  <a:srgbClr val="7030A0"/>
                </a:solidFill>
              </a:rPr>
              <a:t>Салюткина</a:t>
            </a:r>
            <a:r>
              <a:rPr lang="ru-RU" b="1" dirty="0" smtClean="0">
                <a:solidFill>
                  <a:srgbClr val="7030A0"/>
                </a:solidFill>
              </a:rPr>
              <a:t> Людмила Ивановна 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58fd7d26871d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" y="87117"/>
            <a:ext cx="9125628" cy="6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все\фото 2021-2025\занятия\IMG_20210928_0907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15731"/>
            <a:ext cx="3924685" cy="2943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все\фото 2021-2025\занятия\IMG_20211005_1007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7" t="6667" r="2820" b="8571"/>
          <a:stretch/>
        </p:blipFill>
        <p:spPr bwMode="auto">
          <a:xfrm>
            <a:off x="1475656" y="476672"/>
            <a:ext cx="4459645" cy="3117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0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linnaya-dagestanskaya-odejda-11223-lar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4437112"/>
            <a:ext cx="53818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Вот стеллаж для рисованья</a:t>
            </a:r>
          </a:p>
          <a:p>
            <a:r>
              <a:rPr lang="ru-RU" sz="2000" b="1" i="1" dirty="0">
                <a:solidFill>
                  <a:srgbClr val="7030A0"/>
                </a:solidFill>
              </a:rPr>
              <a:t>Здесь приложат все старанье</a:t>
            </a:r>
          </a:p>
          <a:p>
            <a:r>
              <a:rPr lang="ru-RU" sz="2000" b="1" i="1" dirty="0">
                <a:solidFill>
                  <a:srgbClr val="7030A0"/>
                </a:solidFill>
              </a:rPr>
              <a:t>Карандаши есть и раскраски</a:t>
            </a:r>
          </a:p>
          <a:p>
            <a:r>
              <a:rPr lang="ru-RU" sz="2000" b="1" i="1" dirty="0">
                <a:solidFill>
                  <a:srgbClr val="7030A0"/>
                </a:solidFill>
              </a:rPr>
              <a:t>Красками раскрасим сказки</a:t>
            </a:r>
          </a:p>
        </p:txBody>
      </p:sp>
      <p:pic>
        <p:nvPicPr>
          <p:cNvPr id="2052" name="Picture 4" descr="C:\Users\User\Desktop\все\фото 2021-2025\раскраски\IMG_20211215_093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3683"/>
            <a:ext cx="5381493" cy="4036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7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linnaya-dagestanskaya-odejda-11223-lar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99788" y="476672"/>
            <a:ext cx="3360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Разных кубиков не счесть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И конструктор у нас есть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Из него построим дом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Кукол жить </a:t>
            </a:r>
            <a:r>
              <a:rPr lang="ru-RU" b="1" i="1" dirty="0" smtClean="0">
                <a:solidFill>
                  <a:srgbClr val="FF0000"/>
                </a:solidFill>
              </a:rPr>
              <a:t>в нем </a:t>
            </a:r>
            <a:r>
              <a:rPr lang="ru-RU" b="1" i="1" dirty="0">
                <a:solidFill>
                  <a:srgbClr val="FF0000"/>
                </a:solidFill>
              </a:rPr>
              <a:t>позовем</a:t>
            </a:r>
          </a:p>
        </p:txBody>
      </p:sp>
      <p:pic>
        <p:nvPicPr>
          <p:cNvPr id="4098" name="Picture 2" descr="C:\Users\User\Desktop\все\фото 2021-2025\конструирование\IMG_20210930_0933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941" r="5000"/>
          <a:stretch/>
        </p:blipFill>
        <p:spPr bwMode="auto">
          <a:xfrm>
            <a:off x="495666" y="737580"/>
            <a:ext cx="4425126" cy="2657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все\фото 2021-2025\конструирование\IMG_20211015_0948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37" y="1828618"/>
            <a:ext cx="3862035" cy="2896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все\фото 2021-2025\конструирование\IMG_20210901_0741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16776" r="9788" b="12500"/>
          <a:stretch/>
        </p:blipFill>
        <p:spPr bwMode="auto">
          <a:xfrm>
            <a:off x="1910968" y="3699934"/>
            <a:ext cx="2688028" cy="3158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4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dlinnaya-dagestanskaya-odejda-11223-lar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4437112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В дочки матери играем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Кукол чаем угощаем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Все для куклы Маши есть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Нравиться ребятам здесь</a:t>
            </a:r>
          </a:p>
        </p:txBody>
      </p:sp>
      <p:pic>
        <p:nvPicPr>
          <p:cNvPr id="5122" name="Picture 2" descr="C:\Users\User\Desktop\все\фото 2021-2025\играем\IMG_20210901_1022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16560" b="8889"/>
          <a:stretch/>
        </p:blipFill>
        <p:spPr bwMode="auto">
          <a:xfrm>
            <a:off x="4727223" y="476672"/>
            <a:ext cx="3435989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все\фото 2021-2025\играем\IMG_20211005_0948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11481"/>
          <a:stretch/>
        </p:blipFill>
        <p:spPr bwMode="auto">
          <a:xfrm>
            <a:off x="1210108" y="404663"/>
            <a:ext cx="2929843" cy="3922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203</Words>
  <Application>Microsoft Office PowerPoint</Application>
  <PresentationFormat>Экран (4:3)</PresentationFormat>
  <Paragraphs>59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натлья</cp:lastModifiedBy>
  <cp:revision>30</cp:revision>
  <dcterms:created xsi:type="dcterms:W3CDTF">2017-06-22T13:27:59Z</dcterms:created>
  <dcterms:modified xsi:type="dcterms:W3CDTF">2022-09-23T06:27:08Z</dcterms:modified>
</cp:coreProperties>
</file>