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17.08.21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0265" y="692696"/>
            <a:ext cx="59968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пожаловать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группу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«Дюймовочка»!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25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204864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44482"/>
            <a:ext cx="7070205" cy="298543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девиз</a:t>
            </a:r>
            <a:r>
              <a:rPr lang="ru-RU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группу нашу в садике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Дюймовочкой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зовем,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день, как в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празднике,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 весело живем!</a:t>
            </a:r>
          </a:p>
        </p:txBody>
      </p:sp>
    </p:spTree>
    <p:extLst>
      <p:ext uri="{BB962C8B-B14F-4D97-AF65-F5344CB8AC3E}">
        <p14:creationId xmlns:p14="http://schemas.microsoft.com/office/powerpoint/2010/main" val="287222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0038" y="764704"/>
            <a:ext cx="4798686" cy="34778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Воспитатели:</a:t>
            </a:r>
          </a:p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Фролова Татьяна Сергеевна</a:t>
            </a:r>
          </a:p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Нечипаренко Юлия Валерьевна</a:t>
            </a:r>
          </a:p>
          <a:p>
            <a:pPr algn="ct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Помошник воспитателя:</a:t>
            </a:r>
          </a:p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Манушина Юлия Сергеевна</a:t>
            </a:r>
          </a:p>
          <a:p>
            <a:pPr algn="ctr"/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Петрова Эмма Владимировна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27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тка занятий. Режим 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83849"/>
            <a:ext cx="23865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1.Речевое развитие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развитие речи , игра- занятие)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9.00 -9.06(9.16-9.22)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2.Физкультурное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15.30-15.36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014736"/>
            <a:ext cx="3241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(расширение ориентировки в окружающем,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игра-занятие)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9.00-9.06 (9.16-9.22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Познавательное развитие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(игра-занятие с дидак.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атериалом)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16.00-16.06(16.16-16.22)</a:t>
            </a:r>
          </a:p>
          <a:p>
            <a:pPr marL="228600" indent="-228600">
              <a:buAutoNum type="arabicPeriod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731" y="3284984"/>
            <a:ext cx="3047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игра-занятие со строительным матер.)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9.00-9.07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Музыка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15.30-15.36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085184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2" y="5085184"/>
            <a:ext cx="284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–занятие с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Материалом)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9.00-9.06(9.16-9.22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Физкультурное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15.30-15.36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114791"/>
            <a:ext cx="2309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развитие речи, игра-занятие)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9.00-9.06( 9.16-9.22)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Музыка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15.30-15.36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в детском саду режим дня: Соблюдай режим дня картинки и рисунки —  МАДОУ Детский сад №2 — &amp;quot;СКАЗК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" y="114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78902"/>
              </p:ext>
            </p:extLst>
          </p:nvPr>
        </p:nvGraphicFramePr>
        <p:xfrm>
          <a:off x="251520" y="178718"/>
          <a:ext cx="5832648" cy="65234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325"/>
                <a:gridCol w="1123325"/>
                <a:gridCol w="1123325"/>
                <a:gridCol w="1123325"/>
                <a:gridCol w="1339348"/>
              </a:tblGrid>
              <a:tr h="4455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Режимные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мес.-4 мес.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мес. -6 мес.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 -9 мес.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-12мес.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детей,</a:t>
                      </a: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 игры детей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7.00-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завтраку, завтрак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Бодрствование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8.30-9.10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8.30-9.20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8.30-9.30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9.00-9.06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9.10-9.16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9.20-9.26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9.30-9.36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9.07-11.00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9.17-11.00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9.27-10.00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9.37-10.00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завтрак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10.00-10.10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сон.</a:t>
                      </a: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10.10-11.50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10.10-11.50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Возращение с прогулки.</a:t>
                      </a:r>
                    </a:p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Бодрствование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Кормление (обед)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Бодрствование . Игры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12.30-14.00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12.30-14.00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сон (в спальне)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14.00-15.00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14.00-15.00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14.00-16.00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14.00-16.00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15.30-15.36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15.30-15.36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16.30-16.36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16.30-16.36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Бодрствование. Игры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15.37-17.00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15.37-17.00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16.37-17.00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16.37-17.00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76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домой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17.00-17.30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17.00-17.30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17.00-17.30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17.00-17.30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6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Игорь\Desktop\презентация группы\20201203_081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0533"/>
            <a:ext cx="2009821" cy="35730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20888"/>
            <a:ext cx="7056784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за столиком сидим,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Вкусный завтрак мы едим.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Постарались повара,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Приготовили с утра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омлет и запеканки.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Кашу вкусную из манки.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конечно молочка,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Целых два стаканчика.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3215875" cy="24119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Игорь\Desktop\группа 3\IMG-20210813-WA0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453777" cy="32717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5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34888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Воспитатель помогает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Много нового узнать.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Учимся мы здесь, играя,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Легче мир так познавать.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635896" cy="20451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7012"/>
            <a:ext cx="1856805" cy="330098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3803915" cy="213970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322" y="4277978"/>
            <a:ext cx="3295845" cy="185391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53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Свежий воздух малышам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Нужен и полезен!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весело гулять нам!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никаких болезней!...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6163" y="1028733"/>
            <a:ext cx="3840426" cy="21602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6577" y="4033081"/>
            <a:ext cx="3419872" cy="192367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0332" y="1715627"/>
            <a:ext cx="3131840" cy="23488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399" y="1295806"/>
            <a:ext cx="2520619" cy="18904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4632" y="4116063"/>
            <a:ext cx="2616178" cy="19621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965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663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весело в саду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радостью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туда иду,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целый день играть,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бегать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петь 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танцевать!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36" y="548680"/>
            <a:ext cx="1076325" cy="14287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36" y="1977430"/>
            <a:ext cx="1076325" cy="14287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2077" y="3462517"/>
            <a:ext cx="3115838" cy="175265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8662" y="1344349"/>
            <a:ext cx="2908968" cy="21817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0401" y="4644653"/>
            <a:ext cx="2566030" cy="14433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1657" y="1754672"/>
            <a:ext cx="2352631" cy="17644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75" y="4093453"/>
            <a:ext cx="3407881" cy="25559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5697" y="4170581"/>
            <a:ext cx="2698430" cy="20238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8839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316</Words>
  <Application>Microsoft Office PowerPoint</Application>
  <PresentationFormat>Экран (4:3)</PresentationFormat>
  <Paragraphs>138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RePack by Diakov</cp:lastModifiedBy>
  <cp:revision>15</cp:revision>
  <dcterms:created xsi:type="dcterms:W3CDTF">2021-08-07T12:28:43Z</dcterms:created>
  <dcterms:modified xsi:type="dcterms:W3CDTF">2021-08-17T10:52:20Z</dcterms:modified>
</cp:coreProperties>
</file>