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4" r:id="rId3"/>
    <p:sldId id="258" r:id="rId4"/>
    <p:sldId id="267" r:id="rId5"/>
    <p:sldId id="266" r:id="rId6"/>
    <p:sldId id="275" r:id="rId7"/>
    <p:sldId id="271" r:id="rId8"/>
    <p:sldId id="272" r:id="rId9"/>
    <p:sldId id="273" r:id="rId10"/>
    <p:sldId id="276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>
      <p:cViewPr varScale="1">
        <p:scale>
          <a:sx n="100" d="100"/>
          <a:sy n="100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E9B2-6059-4C38-9A99-045F2D9F18CB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FB2C6-2A1D-4559-928A-1718A0F4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2C6-2A1D-4559-928A-1718A0F452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1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2C6-2A1D-4559-928A-1718A0F452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4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баба яга\IMG_275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1835696" y="1556792"/>
            <a:ext cx="5040560" cy="40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16016" y="5661248"/>
            <a:ext cx="4427984" cy="8640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Выполнила: </a:t>
            </a:r>
            <a:r>
              <a:rPr lang="ru-RU" b="1" dirty="0" err="1">
                <a:solidFill>
                  <a:srgbClr val="0000FF"/>
                </a:solidFill>
              </a:rPr>
              <a:t>Игонькина</a:t>
            </a:r>
            <a:r>
              <a:rPr lang="ru-RU" b="1" dirty="0">
                <a:solidFill>
                  <a:srgbClr val="0000FF"/>
                </a:solidFill>
              </a:rPr>
              <a:t> Н.Б. инструктор </a:t>
            </a:r>
            <a:r>
              <a:rPr lang="ru-RU" b="1" dirty="0" smtClean="0">
                <a:solidFill>
                  <a:srgbClr val="0000FF"/>
                </a:solidFill>
              </a:rPr>
              <a:t>по физической культуре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МБДОУ ДС № 13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22201"/>
            <a:ext cx="52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Значение подвижных игр в нравственном развитии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378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764" y="296089"/>
            <a:ext cx="4140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Игры для детей семи лет.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F:\DCIM\102_PANA\P102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рбт\ФОТО\1 июня\IMG_6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76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414" y="4653136"/>
            <a:ext cx="4276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«Извилистая тропинка».-подвижная игра на равновесие.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5805" y="1448614"/>
            <a:ext cx="3772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«Передай мяч».-подвижная игра с мячом.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431" y="40466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00FF"/>
                </a:solidFill>
              </a:rPr>
              <a:t>ВОСПИТАТЕЛЮ НЕОБХОДИМО: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знать </a:t>
            </a:r>
            <a:r>
              <a:rPr lang="ru-RU" sz="2000" dirty="0"/>
              <a:t>наизусть ход и правила игры.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помнить</a:t>
            </a:r>
            <a:r>
              <a:rPr lang="ru-RU" sz="2000" dirty="0"/>
              <a:t>, что игры должны быть доступны детям, подбираться в соответствии с программными требованиями.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вовлекать </a:t>
            </a:r>
            <a:r>
              <a:rPr lang="ru-RU" sz="2000" dirty="0"/>
              <a:t>детей в игру яркими атрибутами, </a:t>
            </a:r>
            <a:r>
              <a:rPr lang="ru-RU" sz="2000" dirty="0" smtClean="0"/>
              <a:t>игрушками, считалками</a:t>
            </a:r>
            <a:r>
              <a:rPr lang="ru-RU" sz="2000" dirty="0"/>
              <a:t>, стихами и т.п.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подбирать </a:t>
            </a:r>
            <a:r>
              <a:rPr lang="ru-RU" sz="2000" dirty="0"/>
              <a:t>игры, ярко отражающие нашу действительность, быт, традиции разных народов.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начинать </a:t>
            </a:r>
            <a:r>
              <a:rPr lang="ru-RU" sz="2000" dirty="0"/>
              <a:t>обучение </a:t>
            </a:r>
            <a:r>
              <a:rPr lang="ru-RU" sz="2000" dirty="0" smtClean="0"/>
              <a:t>подвижным играм </a:t>
            </a:r>
            <a:r>
              <a:rPr lang="ru-RU" sz="2000" dirty="0"/>
              <a:t>организованно (начинать с простых некомандных игр, где главную роль берёт на себя воспитатель).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переходить </a:t>
            </a:r>
            <a:r>
              <a:rPr lang="ru-RU" sz="2000" dirty="0"/>
              <a:t>от простых игр к сложным нужно постепенно, не дожидаясь, пока дети потеряют интерес к уже знакомым играм.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следить </a:t>
            </a:r>
            <a:r>
              <a:rPr lang="ru-RU" sz="2000" dirty="0"/>
              <a:t>за дозировкой физической нагрузки.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использовать </a:t>
            </a:r>
            <a:r>
              <a:rPr lang="ru-RU" sz="2000" dirty="0"/>
              <a:t>как можно больше народного фольклора, т.к. игры имеют огромное значение для развития речи ребёнка.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заканчивать </a:t>
            </a:r>
            <a:r>
              <a:rPr lang="ru-RU" sz="2000" dirty="0"/>
              <a:t>игру нужно своевременно, т.к. её затягивание может привести к переутомлению.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обязательно </a:t>
            </a:r>
            <a:r>
              <a:rPr lang="ru-RU" sz="2000" dirty="0"/>
              <a:t>подвести итог игры.</a:t>
            </a:r>
          </a:p>
        </p:txBody>
      </p:sp>
    </p:spTree>
    <p:extLst>
      <p:ext uri="{BB962C8B-B14F-4D97-AF65-F5344CB8AC3E}">
        <p14:creationId xmlns:p14="http://schemas.microsoft.com/office/powerpoint/2010/main" val="8442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99792"/>
            <a:ext cx="64807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00FF"/>
                </a:solidFill>
              </a:rPr>
              <a:t>Спасибо за внимание</a:t>
            </a:r>
            <a:r>
              <a:rPr lang="ru-RU" sz="4500" b="1" dirty="0">
                <a:solidFill>
                  <a:srgbClr val="0000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2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33662"/>
          </a:xfrm>
        </p:spPr>
        <p:txBody>
          <a:bodyPr>
            <a:normAutofit/>
          </a:bodyPr>
          <a:lstStyle/>
          <a:p>
            <a:r>
              <a:rPr lang="ru-RU" altLang="ru-RU" sz="2800" b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Подвижная игра </a:t>
            </a:r>
            <a:r>
              <a:rPr lang="ru-RU" alt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– сложная эмоциональная деятельность детей, направленная на решение двигательных задач, основанных на движении и наличии правил </a:t>
            </a:r>
            <a:br>
              <a:rPr lang="ru-RU" alt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Пользователь\Desktop\рбт\ФОТО\ярмарка\IMG_6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5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\баба яга\IMG_27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457200"/>
            <a:ext cx="39604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99992" y="404664"/>
            <a:ext cx="4050032" cy="583264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Основные </a:t>
            </a:r>
            <a:r>
              <a:rPr lang="ru-RU" sz="2000" b="1" i="1" dirty="0" smtClean="0">
                <a:solidFill>
                  <a:srgbClr val="0000FF"/>
                </a:solidFill>
              </a:rPr>
              <a:t>задачи:</a:t>
            </a:r>
            <a:endParaRPr lang="ru-RU" sz="20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1. </a:t>
            </a:r>
            <a:r>
              <a:rPr lang="ru-RU" sz="2000" dirty="0" smtClean="0">
                <a:solidFill>
                  <a:schemeClr val="tx1"/>
                </a:solidFill>
              </a:rPr>
              <a:t>Укреплять </a:t>
            </a:r>
            <a:r>
              <a:rPr lang="ru-RU" sz="2000" dirty="0">
                <a:solidFill>
                  <a:schemeClr val="tx1"/>
                </a:solidFill>
              </a:rPr>
              <a:t>здоровье играющих;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Способствовать </a:t>
            </a:r>
            <a:r>
              <a:rPr lang="ru-RU" sz="2000" dirty="0">
                <a:solidFill>
                  <a:schemeClr val="tx1"/>
                </a:solidFill>
              </a:rPr>
              <a:t>их правильному физическому развитию;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3. </a:t>
            </a:r>
            <a:r>
              <a:rPr lang="ru-RU" sz="2000" dirty="0" smtClean="0">
                <a:solidFill>
                  <a:schemeClr val="tx1"/>
                </a:solidFill>
              </a:rPr>
              <a:t>Содействовать </a:t>
            </a:r>
            <a:r>
              <a:rPr lang="ru-RU" sz="2000" dirty="0">
                <a:solidFill>
                  <a:schemeClr val="tx1"/>
                </a:solidFill>
              </a:rPr>
              <a:t>овладению жизненно необходимыми двигательными навыками, умениями и совершенствованию в них;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4. </a:t>
            </a:r>
            <a:r>
              <a:rPr lang="ru-RU" sz="2000" dirty="0" smtClean="0">
                <a:solidFill>
                  <a:schemeClr val="tx1"/>
                </a:solidFill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</a:rPr>
              <a:t>необходимые морально-волевые и физические качества;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5. </a:t>
            </a:r>
            <a:r>
              <a:rPr lang="ru-RU" sz="2000" dirty="0" smtClean="0">
                <a:solidFill>
                  <a:schemeClr val="tx1"/>
                </a:solidFill>
              </a:rPr>
              <a:t>Прививать </a:t>
            </a:r>
            <a:r>
              <a:rPr lang="ru-RU" sz="2000" dirty="0">
                <a:solidFill>
                  <a:schemeClr val="tx1"/>
                </a:solidFill>
              </a:rPr>
              <a:t>организаторские навыки и привычку систематически самостоятельно заниматься </a:t>
            </a:r>
            <a:r>
              <a:rPr lang="ru-RU" sz="2000" dirty="0" smtClean="0">
                <a:solidFill>
                  <a:schemeClr val="tx1"/>
                </a:solidFill>
              </a:rPr>
              <a:t>играми.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89459"/>
            <a:ext cx="4680520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Подвижные игры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1152128" cy="345638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Ф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З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Ч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К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>
            <a:endCxn id="5" idx="0"/>
          </p:cNvCxnSpPr>
          <p:nvPr/>
        </p:nvCxnSpPr>
        <p:spPr>
          <a:xfrm flipH="1">
            <a:off x="1043608" y="1196752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15816" y="1772816"/>
            <a:ext cx="1152128" cy="345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У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М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27873" y="1787302"/>
            <a:ext cx="1152128" cy="34563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Р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1772816"/>
            <a:ext cx="1152128" cy="3456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Э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Ч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К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7020272" y="1196752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47864" y="1556792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>
            <a:off x="5759921" y="1556792"/>
            <a:ext cx="144016" cy="23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Классификация игр:</a:t>
            </a:r>
          </a:p>
          <a:p>
            <a:pPr algn="ctr"/>
            <a:endParaRPr lang="ru-RU" alt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</a:rPr>
              <a:t>по возрасту</a:t>
            </a:r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(игры для детей младшего дошкольного возраста, среднего дошкольного возраста, старшего дошкольного возраста); </a:t>
            </a:r>
          </a:p>
          <a:p>
            <a:pPr algn="just"/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</a:rPr>
              <a:t>по степени подвижности ребенка в игре</a:t>
            </a:r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(игры с малой, средней, большой подвижностью); </a:t>
            </a:r>
          </a:p>
          <a:p>
            <a:pPr algn="just"/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</a:rPr>
              <a:t>по видам движений</a:t>
            </a:r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(игры с бегом, с метанием, с прыжками, с лазанием и т.д.); </a:t>
            </a:r>
          </a:p>
          <a:p>
            <a:pPr algn="just"/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</a:rPr>
              <a:t>по содержанию</a:t>
            </a:r>
            <a:r>
              <a:rPr lang="ru-RU" altLang="ru-RU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(подвижные игры с пра­вилами и спортивные игры).</a:t>
            </a:r>
          </a:p>
        </p:txBody>
      </p:sp>
    </p:spTree>
    <p:extLst>
      <p:ext uri="{BB962C8B-B14F-4D97-AF65-F5344CB8AC3E}">
        <p14:creationId xmlns:p14="http://schemas.microsoft.com/office/powerpoint/2010/main" val="15667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6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Содержание подвижной игры</a:t>
            </a:r>
          </a:p>
          <a:p>
            <a:pPr marL="723900">
              <a:lnSpc>
                <a:spcPct val="15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(тема, идея) </a:t>
            </a:r>
          </a:p>
          <a:p>
            <a:pPr marL="723900">
              <a:lnSpc>
                <a:spcPct val="150000"/>
              </a:lnSpc>
              <a:defRPr/>
            </a:pP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</a:p>
          <a:p>
            <a:pPr marL="723900">
              <a:lnSpc>
                <a:spcPct val="15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действия</a:t>
            </a:r>
          </a:p>
        </p:txBody>
      </p:sp>
      <p:pic>
        <p:nvPicPr>
          <p:cNvPr id="3" name="Рисунок 2" descr="E:\фото\соловей разбойник и масленица\IMG_35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81" y="404664"/>
            <a:ext cx="385593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ьзователь\Desktop\рбт\ФОТО\Дядя Миша\P102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3" y="2566789"/>
            <a:ext cx="2993065" cy="39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рбт\ФОТО\ярмарка\IMG_6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081" y="3501008"/>
            <a:ext cx="3855939" cy="25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2_PANA\P1020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41764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2_PANA\P1020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4972" y="531992"/>
            <a:ext cx="4582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Игры для детей трех-четырех лет.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91683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«Стрекоза».-подвижная игра на выносливость.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«Поезд».-подвижная игра на быстроту.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77" y="908720"/>
            <a:ext cx="83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912" y="447055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Игра для детей </a:t>
            </a:r>
            <a:r>
              <a:rPr lang="ru-RU" sz="2000" b="1" dirty="0">
                <a:solidFill>
                  <a:srgbClr val="0000FF"/>
                </a:solidFill>
              </a:rPr>
              <a:t>пяти </a:t>
            </a:r>
            <a:r>
              <a:rPr lang="ru-RU" sz="2000" b="1" dirty="0" smtClean="0">
                <a:solidFill>
                  <a:srgbClr val="0000FF"/>
                </a:solidFill>
              </a:rPr>
              <a:t>лет.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F:\DCIM\102_PANA\P1020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192688" cy="41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8757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«Охотник и зайцы».-подвижная игра на скоростно-силовые качества.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2124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9"/>
            <a:ext cx="39320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5239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Игры для детей шести лет.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45091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«Кто больше?» – подвижная игра со </a:t>
            </a:r>
            <a:r>
              <a:rPr lang="ru-RU" sz="2000" b="1" dirty="0" smtClean="0">
                <a:solidFill>
                  <a:srgbClr val="0000FF"/>
                </a:solidFill>
              </a:rPr>
              <a:t>скакалкой.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281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«Кто быстрее».-подвижная игра с обручами.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932</TotalTime>
  <Words>471</Words>
  <Application>Microsoft Office PowerPoint</Application>
  <PresentationFormat>Экран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Подвижная игра – сложная эмоциональная деятельность детей, направленная на решение двигательных задач, основанных на движении и наличии правил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подвижных игр в нравственном развитии дошкольников.</dc:title>
  <dc:creator>Пользователь</dc:creator>
  <cp:lastModifiedBy>Пользователь</cp:lastModifiedBy>
  <cp:revision>61</cp:revision>
  <dcterms:created xsi:type="dcterms:W3CDTF">2015-11-16T08:28:33Z</dcterms:created>
  <dcterms:modified xsi:type="dcterms:W3CDTF">2015-12-14T08:04:35Z</dcterms:modified>
</cp:coreProperties>
</file>