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9" r:id="rId4"/>
    <p:sldId id="271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E42603C-9E15-438F-9AAF-26B4937DE50A}">
          <p14:sldIdLst>
            <p14:sldId id="256"/>
            <p14:sldId id="257"/>
          </p14:sldIdLst>
        </p14:section>
        <p14:section name="Раздел без заголовка" id="{583C8369-AAE2-4522-A9E4-75A933AE6B90}">
          <p14:sldIdLst>
            <p14:sldId id="269"/>
            <p14:sldId id="271"/>
            <p14:sldId id="258"/>
            <p14:sldId id="259"/>
            <p14:sldId id="260"/>
            <p14:sldId id="261"/>
            <p14:sldId id="262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147" autoAdjust="0"/>
  </p:normalViewPr>
  <p:slideViewPr>
    <p:cSldViewPr snapToGrid="0">
      <p:cViewPr varScale="1">
        <p:scale>
          <a:sx n="102" d="100"/>
          <a:sy n="102" d="100"/>
        </p:scale>
        <p:origin x="18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C253E-1564-4A6E-9A4D-22E32101CCA2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72F07-E7E8-4EDE-A5A8-EA488E8DB2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233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72F07-E7E8-4EDE-A5A8-EA488E8DB2A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071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CF0A-3D2D-441A-8F24-D54A7AEDCF1B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D73B-F717-46B6-A4EE-5A68C2973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290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CF0A-3D2D-441A-8F24-D54A7AEDCF1B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D73B-F717-46B6-A4EE-5A68C2973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496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CF0A-3D2D-441A-8F24-D54A7AEDCF1B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D73B-F717-46B6-A4EE-5A68C2973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17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CF0A-3D2D-441A-8F24-D54A7AEDCF1B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D73B-F717-46B6-A4EE-5A68C2973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935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CF0A-3D2D-441A-8F24-D54A7AEDCF1B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D73B-F717-46B6-A4EE-5A68C2973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50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CF0A-3D2D-441A-8F24-D54A7AEDCF1B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D73B-F717-46B6-A4EE-5A68C2973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103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CF0A-3D2D-441A-8F24-D54A7AEDCF1B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D73B-F717-46B6-A4EE-5A68C2973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218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CF0A-3D2D-441A-8F24-D54A7AEDCF1B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D73B-F717-46B6-A4EE-5A68C2973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215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CF0A-3D2D-441A-8F24-D54A7AEDCF1B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D73B-F717-46B6-A4EE-5A68C2973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144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CF0A-3D2D-441A-8F24-D54A7AEDCF1B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D73B-F717-46B6-A4EE-5A68C2973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21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3CF0A-3D2D-441A-8F24-D54A7AEDCF1B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6D73B-F717-46B6-A4EE-5A68C2973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592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3CF0A-3D2D-441A-8F24-D54A7AEDCF1B}" type="datetimeFigureOut">
              <a:rPr lang="ru-RU" smtClean="0"/>
              <a:t>15.09.2020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6D73B-F717-46B6-A4EE-5A68C2973B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217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14.png"/><Relationship Id="rId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16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15.wdp"/><Relationship Id="rId4" Type="http://schemas.microsoft.com/office/2007/relationships/hdphoto" Target="../media/hdphoto12.wdp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8.wdp"/><Relationship Id="rId5" Type="http://schemas.openxmlformats.org/officeDocument/2006/relationships/image" Target="../media/image22.png"/><Relationship Id="rId4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11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etkin-club.ru/editor/1670/images/%D0%B3%D1%80%D1%83%D0%BF%D0%BF%D1%8B/643b10ff3de21ab09455a8b705aa04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3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883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avatars.mds.yandex.net/get-pdb/1876838/10a06cdb-1a5b-4472-8ffa-0e8d11ccdcf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i.mycdn.me/i?r=AyH4iRPQ2q0otWIFepML2LxR1UiaoayiTT06--2bkp2L8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982" y="3363774"/>
            <a:ext cx="4286408" cy="328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i.mycdn.me/i?r=AyH4iRPQ2q0otWIFepML2LxR7xRhQliMPXl11OVNevgvg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54" y="0"/>
            <a:ext cx="2205872" cy="3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.mycdn.me/i?r=AyH4iRPQ2q0otWIFepML2LxR9aY0U-dXwVLFF2wfjEyeCw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971534" cy="319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975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get-pdb/1876838/10a06cdb-1a5b-4472-8ffa-0e8d11ccdcf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2370" y="241539"/>
            <a:ext cx="582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</a:t>
            </a:r>
            <a:endParaRPr lang="ru-RU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640" y="174271"/>
            <a:ext cx="3225120" cy="2710279"/>
          </a:xfrm>
          <a:prstGeom prst="rect">
            <a:avLst/>
          </a:prstGeom>
        </p:spPr>
      </p:pic>
      <p:pic>
        <p:nvPicPr>
          <p:cNvPr id="6" name="Picture 2" descr="https://i.mycdn.me/i?r=AyH4iRPQ2q0otWIFepML2LxR9aY0U-dXwVLFF2wfjEyeC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47" y="3466707"/>
            <a:ext cx="3178072" cy="272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94" y="3084582"/>
            <a:ext cx="2444961" cy="3137112"/>
          </a:xfrm>
          <a:prstGeom prst="rect">
            <a:avLst/>
          </a:prstGeom>
        </p:spPr>
      </p:pic>
      <p:pic>
        <p:nvPicPr>
          <p:cNvPr id="8" name="Picture 6" descr="https://i.mycdn.me/i?r=AyH4iRPQ2q0otWIFepML2LxRP78wLdnXz5I42ziRdz5R-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93" y="174271"/>
            <a:ext cx="3178072" cy="274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5" y="192774"/>
            <a:ext cx="2211234" cy="272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56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get-pdb/1876838/10a06cdb-1a5b-4472-8ffa-0e8d11ccdcf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2370" y="241539"/>
            <a:ext cx="582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</a:t>
            </a:r>
            <a:endParaRPr lang="ru-RU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7234" y="26096"/>
            <a:ext cx="5451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Наши утренники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2" descr="https://i.mycdn.me/i?r=AyH4iRPQ2q0otWIFepML2LxRZhuKrFms6Pi5v4FBuvb-3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339" y="610869"/>
            <a:ext cx="3889093" cy="312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https://i.mycdn.me/i?r=AyH4iRPQ2q0otWIFepML2LxRxC0JAHHauyXzKJi7aQpNy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10870"/>
            <a:ext cx="4164750" cy="312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i.mycdn.me/i?r=AyH4iRPQ2q0otWIFepML2LxRgyMTAfcBsXbNiIxHF3bti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37131" y="3336908"/>
            <a:ext cx="2873801" cy="391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520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2370" y="241539"/>
            <a:ext cx="582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           </a:t>
            </a:r>
            <a:endParaRPr lang="ru-RU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s://avatars.mds.yandex.net/get-pdb/1876838/10a06cdb-1a5b-4472-8ffa-0e8d11ccdcfa/s1200?webp=fal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06286" y="2164702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Спасибо за внимание!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074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eduportal44.ru/soligalich/Dsad-1/1/SiteAssets/SitePages/%D0%9F%D0%BE%D0%BF%D0%BE%D0%B2%D0%B0%20%D0%9D%D0%B0%D1%82%D0%B0%D0%BB%D1%8C%D1%8F%20%D0%92%D0%B8%D0%BA%D1%82%D0%BE%D1%80%D0%BE%D0%B2%D0%BD%D0%B0/svetlyach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625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876838/10a06cdb-1a5b-4472-8ffa-0e8d11ccdcf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83976"/>
            <a:ext cx="8556171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484C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 smtClean="0">
              <a:solidFill>
                <a:srgbClr val="484C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</a:t>
            </a:r>
          </a:p>
          <a:p>
            <a:endParaRPr lang="ru-RU" dirty="0">
              <a:solidFill>
                <a:srgbClr val="484C51"/>
              </a:solidFill>
              <a:latin typeface="Arial" panose="020B0604020202020204" pitchFamily="34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7.00-8.30 Прием детей , утренняя гимнастика ,дежурство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8.30-8.50 Подготовка к завтраку ,завтрак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8.50-9.00 Игры ,самостоятельная деятельность детей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9.00-10.50 Организованная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10.50-11.00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завтрак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11.00-12.40 Подготовка к прогулке ,прогулка,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на свежем воздухе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12.40-12.50 Возвращение с прогулки, самостоятельная деятельность детей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12.50-13.15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обеду ,обед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13.15-15.00 Подготовка ко сну ,дневной сон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15.00-15.25 Подъем ,воздушные и водные процедуры, самостоятельная деятельность детей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15.25-15.40 Подготовка к полднику ,полдник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15.40-16.40 Игры ,самостоятельная деятельность детей.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16.40-19.00 Подготовка к прогулке ,прогулка ,уход детей домой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79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avatars.mds.yandex.net/get-pdb/1876838/10a06cdb-1a5b-4472-8ffa-0e8d11ccdcf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19469" y="0"/>
            <a:ext cx="4730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Сетка занятий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498" y="783771"/>
            <a:ext cx="22300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Понедельник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1.Рисование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2.Развитие речи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3.Музыка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1.Познание(ФЭМП)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2.Конструирование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ручной труд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3.Физкультурное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42383" y="793102"/>
            <a:ext cx="31724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1.Развитие речи (грамота)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2.Познание(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позн.иссл.ФЦКМ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3.Музыка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Четверг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1.Познание (ФЭМП)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2.Рисование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3.Физкультурное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42591" y="3829699"/>
            <a:ext cx="32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Пятница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1.Познание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позн.иссл.ФЦКМ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2.Лепка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3.Физкультурное (прогулка)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766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pdb/1876838/10a06cdb-1a5b-4472-8ffa-0e8d11ccdcf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37426" y="1069675"/>
            <a:ext cx="44986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DejaVu Sans Mono" panose="020B0609030804020204" pitchFamily="49" charset="0"/>
                <a:cs typeface="Times New Roman" panose="02020603050405020304" pitchFamily="18" charset="0"/>
              </a:rPr>
              <a:t>НАШИ ВОСПИТАТЕЛИ</a:t>
            </a:r>
          </a:p>
          <a:p>
            <a:endParaRPr lang="ru-RU" sz="2400" dirty="0" smtClean="0">
              <a:latin typeface="Times New Roman" panose="02020603050405020304" pitchFamily="18" charset="0"/>
              <a:ea typeface="DejaVu Sans Mono" panose="020B0609030804020204" pitchFamily="49" charset="0"/>
              <a:cs typeface="Times New Roman" panose="02020603050405020304" pitchFamily="18" charset="0"/>
            </a:endParaRPr>
          </a:p>
          <a:p>
            <a:r>
              <a:rPr lang="ru-RU" sz="2400" dirty="0" err="1" smtClean="0">
                <a:latin typeface="Times New Roman" panose="02020603050405020304" pitchFamily="18" charset="0"/>
                <a:ea typeface="DejaVu Sans Mono" panose="020B0609030804020204" pitchFamily="49" charset="0"/>
                <a:cs typeface="Times New Roman" panose="02020603050405020304" pitchFamily="18" charset="0"/>
              </a:rPr>
              <a:t>Петрушкова</a:t>
            </a:r>
            <a:r>
              <a:rPr lang="ru-RU" sz="2400" dirty="0" smtClean="0">
                <a:latin typeface="Times New Roman" panose="02020603050405020304" pitchFamily="18" charset="0"/>
                <a:ea typeface="DejaVu Sans Mono" panose="020B0609030804020204" pitchFamily="49" charset="0"/>
                <a:cs typeface="Times New Roman" panose="02020603050405020304" pitchFamily="18" charset="0"/>
              </a:rPr>
              <a:t> Лидия Сергеевна</a:t>
            </a:r>
          </a:p>
          <a:p>
            <a:r>
              <a:rPr lang="ru-RU" sz="2400" dirty="0" smtClean="0">
                <a:latin typeface="Times New Roman" panose="02020603050405020304" pitchFamily="18" charset="0"/>
                <a:ea typeface="DejaVu Sans Mono" panose="020B0609030804020204" pitchFamily="49" charset="0"/>
                <a:cs typeface="Times New Roman" panose="02020603050405020304" pitchFamily="18" charset="0"/>
              </a:rPr>
              <a:t>Куприянова Ирина Михайловна</a:t>
            </a:r>
          </a:p>
          <a:p>
            <a:endParaRPr lang="ru-RU" sz="2400" dirty="0" smtClean="0">
              <a:latin typeface="Times New Roman" panose="02020603050405020304" pitchFamily="18" charset="0"/>
              <a:ea typeface="DejaVu Sans Mono" panose="020B0609030804020204" pitchFamily="49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DejaVu Sans Mono" panose="020B0609030804020204" pitchFamily="49" charset="0"/>
                <a:cs typeface="Times New Roman" panose="02020603050405020304" pitchFamily="18" charset="0"/>
              </a:rPr>
              <a:t>Помощник воспитателя</a:t>
            </a:r>
          </a:p>
          <a:p>
            <a:r>
              <a:rPr lang="ru-RU" sz="2400" dirty="0" err="1" smtClean="0">
                <a:latin typeface="Times New Roman" panose="02020603050405020304" pitchFamily="18" charset="0"/>
                <a:ea typeface="DejaVu Sans Mono" panose="020B0609030804020204" pitchFamily="49" charset="0"/>
                <a:cs typeface="Times New Roman" panose="02020603050405020304" pitchFamily="18" charset="0"/>
              </a:rPr>
              <a:t>Качнова</a:t>
            </a:r>
            <a:r>
              <a:rPr lang="ru-RU" sz="2400" dirty="0" smtClean="0">
                <a:latin typeface="Times New Roman" panose="02020603050405020304" pitchFamily="18" charset="0"/>
                <a:ea typeface="DejaVu Sans Mono" panose="020B0609030804020204" pitchFamily="49" charset="0"/>
                <a:cs typeface="Times New Roman" panose="02020603050405020304" pitchFamily="18" charset="0"/>
              </a:rPr>
              <a:t> Оксана Николаевна</a:t>
            </a:r>
            <a:endParaRPr lang="ru-RU" sz="2400" dirty="0">
              <a:latin typeface="Times New Roman" panose="02020603050405020304" pitchFamily="18" charset="0"/>
              <a:ea typeface="DejaVu Sans Mono" panose="020B0609030804020204" pitchFamily="49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166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5.infourok.ru/uploads/ex/0a8f/000aa566-861c2c54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246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pdb/1876838/10a06cdb-1a5b-4472-8ffa-0e8d11ccdcf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4037" y="254524"/>
            <a:ext cx="4383463" cy="1792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Я люблю свой детский сад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нем полным-полно ребят. </a:t>
            </a:r>
            <a:endParaRPr lang="ru-RU" dirty="0" smtClean="0"/>
          </a:p>
          <a:p>
            <a:r>
              <a:rPr lang="ru-RU" dirty="0" smtClean="0"/>
              <a:t>Раз</a:t>
            </a:r>
            <a:r>
              <a:rPr lang="ru-RU" dirty="0"/>
              <a:t>, два, три, четыре, пять… </a:t>
            </a:r>
            <a:endParaRPr lang="ru-RU" dirty="0" smtClean="0"/>
          </a:p>
          <a:p>
            <a:r>
              <a:rPr lang="ru-RU" dirty="0" smtClean="0"/>
              <a:t>Жаль</a:t>
            </a:r>
            <a:r>
              <a:rPr lang="ru-RU" dirty="0"/>
              <a:t>, что всех не сосчитать. </a:t>
            </a:r>
            <a:endParaRPr lang="ru-RU" dirty="0" smtClean="0"/>
          </a:p>
          <a:p>
            <a:r>
              <a:rPr lang="ru-RU" dirty="0" smtClean="0"/>
              <a:t>Может </a:t>
            </a:r>
            <a:r>
              <a:rPr lang="ru-RU" dirty="0"/>
              <a:t>сто их, может двести. </a:t>
            </a:r>
            <a:endParaRPr lang="ru-RU" dirty="0" smtClean="0"/>
          </a:p>
          <a:p>
            <a:r>
              <a:rPr lang="ru-RU" dirty="0" smtClean="0"/>
              <a:t>Хорошо</a:t>
            </a:r>
            <a:r>
              <a:rPr lang="ru-RU" dirty="0"/>
              <a:t>, когда мы вместе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0925"/>
            <a:ext cx="5769204" cy="430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10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get-pdb/1876838/10a06cdb-1a5b-4472-8ffa-0e8d11ccdcf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3122" y="207390"/>
            <a:ext cx="58351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Мы умеем танцевать, </a:t>
            </a:r>
            <a:endParaRPr lang="ru-RU" b="0" i="0" dirty="0" smtClean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В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дочки-матери играть, </a:t>
            </a:r>
            <a:endParaRPr lang="ru-RU" b="0" i="0" dirty="0" smtClean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Наизусть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стихи читать, </a:t>
            </a:r>
            <a:endParaRPr lang="ru-RU" b="0" i="0" dirty="0" smtClean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На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одной ноге скакать </a:t>
            </a:r>
            <a:endParaRPr lang="ru-RU" b="0" i="0" dirty="0" smtClean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И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отгадывать загадки, </a:t>
            </a:r>
            <a:endParaRPr lang="ru-RU" b="0" i="0" dirty="0" smtClean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И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играть друг с другом в прятки. </a:t>
            </a:r>
            <a:endParaRPr lang="ru-RU" b="0" i="0" dirty="0" smtClean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В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общем, можем всё суметь, </a:t>
            </a:r>
            <a:endParaRPr lang="ru-RU" b="0" i="0" dirty="0" smtClean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Если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очень захотеть.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" y="2778063"/>
            <a:ext cx="3018429" cy="3976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580" y="-13818"/>
            <a:ext cx="2553420" cy="3477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862" y="0"/>
            <a:ext cx="2688608" cy="34772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010" y="3684617"/>
            <a:ext cx="2391982" cy="30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60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get-pdb/1876838/10a06cdb-1a5b-4472-8ffa-0e8d11ccdcf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17" y="163287"/>
            <a:ext cx="4543720" cy="326571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2143" y="439947"/>
            <a:ext cx="40544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В нашей группе хорошо. </a:t>
            </a:r>
            <a:endParaRPr lang="ru-RU" b="0" i="0" dirty="0" smtClean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Радостно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и весело. </a:t>
            </a:r>
            <a:endParaRPr lang="ru-RU" b="0" i="0" dirty="0" smtClean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Все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мы дружно здесь живем. </a:t>
            </a:r>
            <a:endParaRPr lang="ru-RU" b="0" i="0" dirty="0" smtClean="0">
              <a:solidFill>
                <a:srgbClr val="000000"/>
              </a:solidFill>
              <a:effectLst/>
              <a:latin typeface="Tahoma" panose="020B0604030504040204" pitchFamily="34" charset="0"/>
            </a:endParaRPr>
          </a:p>
          <a:p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И </a:t>
            </a:r>
            <a:r>
              <a:rPr lang="ru-RU" b="0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</a:rPr>
              <a:t>играем, и поём.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719" y="2914455"/>
            <a:ext cx="2761861" cy="37720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3" y="1577425"/>
            <a:ext cx="2933179" cy="378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686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</TotalTime>
  <Words>266</Words>
  <Application>Microsoft Office PowerPoint</Application>
  <PresentationFormat>Экран (4:3)</PresentationFormat>
  <Paragraphs>70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DejaVu Sans Mono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натлья</cp:lastModifiedBy>
  <cp:revision>23</cp:revision>
  <dcterms:created xsi:type="dcterms:W3CDTF">2020-08-20T11:24:20Z</dcterms:created>
  <dcterms:modified xsi:type="dcterms:W3CDTF">2020-09-15T07:48:00Z</dcterms:modified>
</cp:coreProperties>
</file>