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87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3.png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9.png"/><Relationship Id="rId4" Type="http://schemas.microsoft.com/office/2007/relationships/hdphoto" Target="../media/hdphoto12.wdp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313" y="-347663"/>
            <a:ext cx="10080626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pic>
        <p:nvPicPr>
          <p:cNvPr id="8195" name="Picture 3" descr="C:\Users\User\Desktop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6800" y="-838200"/>
            <a:ext cx="11506200" cy="85725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flipV="1">
            <a:off x="6477000" y="2743199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5000" y="4724400"/>
            <a:ext cx="388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Свежий воздух малышам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Нужен и полезен!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Очень весело гулять нам!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никаких болезней!...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C:\Users\User\Pictures\Набор 2019\20191015_1011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81000" y="3124200"/>
            <a:ext cx="4953000" cy="3733800"/>
          </a:xfrm>
          <a:prstGeom prst="rect">
            <a:avLst/>
          </a:prstGeom>
          <a:noFill/>
        </p:spPr>
      </p:pic>
      <p:pic>
        <p:nvPicPr>
          <p:cNvPr id="8197" name="Picture 5" descr="C:\Users\User\Pictures\Набор 2019\20200130_1044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19600" y="-381000"/>
            <a:ext cx="5791200" cy="41148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5785" y="2227984"/>
            <a:ext cx="2932430" cy="24020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-990600"/>
            <a:ext cx="11430000" cy="8572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0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нашей группе солнышко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Светит ярче всех!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Теплоты и радости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Хватит здесь на всех!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984292"/>
            <a:ext cx="6754636" cy="6026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868" y="952500"/>
            <a:ext cx="4267570" cy="4310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85729" y="1384634"/>
            <a:ext cx="3607876" cy="43102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313" y="-347663"/>
            <a:ext cx="10080626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p-05245551a2acb3.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1" y="15240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1. Физкультурное</a:t>
            </a:r>
          </a:p>
          <a:p>
            <a:r>
              <a:rPr lang="ru-RU" b="1" i="1" dirty="0" smtClean="0"/>
              <a:t>2. Познание</a:t>
            </a:r>
          </a:p>
          <a:p>
            <a:r>
              <a:rPr lang="ru-RU" b="1" i="1" dirty="0" smtClean="0"/>
              <a:t>( </a:t>
            </a:r>
            <a:r>
              <a:rPr lang="ru-RU" b="1" i="1" dirty="0" err="1" smtClean="0"/>
              <a:t>позн.иссл</a:t>
            </a:r>
            <a:r>
              <a:rPr lang="ru-RU" b="1" i="1" dirty="0" smtClean="0"/>
              <a:t>.</a:t>
            </a:r>
            <a:r>
              <a:rPr lang="en-US" b="1" i="1" dirty="0" smtClean="0"/>
              <a:t>/</a:t>
            </a:r>
            <a:r>
              <a:rPr lang="ru-RU" b="1" i="1" dirty="0" smtClean="0"/>
              <a:t>ФЦКМ )</a:t>
            </a:r>
            <a:endParaRPr lang="en-US" b="1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419600" y="2057400"/>
            <a:ext cx="1736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1.Рисование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2. Музыка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3276600"/>
            <a:ext cx="2684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1. Познание (ФЭМП)</a:t>
            </a:r>
          </a:p>
          <a:p>
            <a:r>
              <a:rPr lang="ru-RU" b="1" dirty="0" smtClean="0"/>
              <a:t>2. Физкультурное </a:t>
            </a:r>
          </a:p>
          <a:p>
            <a:r>
              <a:rPr lang="ru-RU" b="1" dirty="0" smtClean="0"/>
              <a:t>      ( прогулка)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5029200"/>
            <a:ext cx="19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1. Физкультурное</a:t>
            </a:r>
          </a:p>
          <a:p>
            <a:r>
              <a:rPr lang="ru-RU" b="1" dirty="0" smtClean="0"/>
              <a:t>2. Развитие речи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3581400" y="51816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Музыка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2.Лепка/Аппликация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66" y="0"/>
            <a:ext cx="9144000" cy="6858000"/>
          </a:xfrm>
        </p:spPr>
      </p:pic>
      <p:pic>
        <p:nvPicPr>
          <p:cNvPr id="5" name="Рисунок 4" descr="абрамова.jpe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4191" t="22916" r="29926" b="29167"/>
          <a:stretch>
            <a:fillRect/>
          </a:stretch>
        </p:blipFill>
        <p:spPr>
          <a:xfrm>
            <a:off x="571500" y="1849195"/>
            <a:ext cx="3124200" cy="464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236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362200" y="5334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НАШИ ВОСПИТАТЕЛИ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User\Desktop\36_17_29_02_2YAz-2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599"/>
            <a:ext cx="3124200" cy="467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64088" y="5664034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Хрипунова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Светлана Алексеевна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6400" y="13716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836712"/>
            <a:ext cx="3238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Абрамова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Ольга Юрьевна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-838200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09800" y="-381000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люблю свой детский сад,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В нем полным-полно ребят.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Раз, два, три, четыре, пять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Жаль, что всех не сосчитать.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Может сто их, может двести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Хорошо, когда мы вместе!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Pictures\Набор 2019\20200325_100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620000" cy="51054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320993"/>
            <a:ext cx="2133600" cy="17557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6800" y="-838200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685800"/>
            <a:ext cx="4301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день начать с зарядки,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Значит, будет все в порядке.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пилюли и микстуру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Заменяет физкультура!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4099" name="Picture 3" descr="C:\Users\User\Pictures\Набор 2019\20191108_081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533400" y="2971800"/>
            <a:ext cx="5486400" cy="3886200"/>
          </a:xfrm>
          <a:prstGeom prst="rect">
            <a:avLst/>
          </a:prstGeom>
          <a:noFill/>
        </p:spPr>
      </p:pic>
      <p:pic>
        <p:nvPicPr>
          <p:cNvPr id="4100" name="Picture 4" descr="C:\Users\User\Pictures\Набор 2019\20191108_0817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0600" y="-533400"/>
            <a:ext cx="5334000" cy="41148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1200" y="3657600"/>
            <a:ext cx="36195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6800" y="-914400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457200"/>
            <a:ext cx="37435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Спит малыш в своей кроватке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посапывает сладко,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на маленькой подушке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спят его игрушки.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C:\Users\User\Pictures\Набор 2019\20191017_1209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19600" y="-457200"/>
            <a:ext cx="5562600" cy="4038600"/>
          </a:xfrm>
          <a:prstGeom prst="rect">
            <a:avLst/>
          </a:prstGeom>
          <a:noFill/>
        </p:spPr>
      </p:pic>
      <p:pic>
        <p:nvPicPr>
          <p:cNvPr id="5124" name="Picture 4" descr="C:\Users\User\Pictures\Набор 2019\20191017_124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609600" y="2667000"/>
            <a:ext cx="5029200" cy="4191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799" y="4038600"/>
            <a:ext cx="2895601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6800" y="-685800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9200" y="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помогает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нового узнать.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Учимся мы здесь, играя,</a:t>
            </a: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Легче мир так познавать.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User\Pictures\Набор 2019\20191106_0909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457200" y="1981200"/>
            <a:ext cx="5486400" cy="4876800"/>
          </a:xfrm>
          <a:prstGeom prst="rect">
            <a:avLst/>
          </a:prstGeom>
          <a:noFill/>
        </p:spPr>
      </p:pic>
      <p:pic>
        <p:nvPicPr>
          <p:cNvPr id="6148" name="Picture 4" descr="C:\Users\User\Pictures\Набор 2019\20191220_0929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81600" y="457200"/>
            <a:ext cx="4343400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-457200"/>
            <a:ext cx="11430000" cy="8610600"/>
          </a:xfrm>
          <a:prstGeom prst="rect">
            <a:avLst/>
          </a:prstGeom>
          <a:noFill/>
        </p:spPr>
      </p:pic>
      <p:pic>
        <p:nvPicPr>
          <p:cNvPr id="7171" name="Picture 3" descr="C:\Users\User\Pictures\Набор 2019\20190830_084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609600" y="1981200"/>
            <a:ext cx="5029200" cy="3962400"/>
          </a:xfrm>
          <a:prstGeom prst="rect">
            <a:avLst/>
          </a:prstGeom>
          <a:noFill/>
        </p:spPr>
      </p:pic>
      <p:pic>
        <p:nvPicPr>
          <p:cNvPr id="7172" name="Picture 4" descr="C:\Users\User\Pictures\Набор 2019\20191023_1117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810000" cy="4876800"/>
          </a:xfrm>
          <a:prstGeom prst="rect">
            <a:avLst/>
          </a:prstGeom>
          <a:noFill/>
        </p:spPr>
      </p:pic>
      <p:pic>
        <p:nvPicPr>
          <p:cNvPr id="7174" name="Picture 6" descr="C:\Users\User\Pictures\Набор 2019\20191025_1613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19600" y="3810000"/>
            <a:ext cx="2743200" cy="37338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1" y="274638"/>
            <a:ext cx="2285999" cy="16303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186</Words>
  <Application>Microsoft Office PowerPoint</Application>
  <PresentationFormat>Экран (4:3)</PresentationFormat>
  <Paragraphs>43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натлья</cp:lastModifiedBy>
  <cp:revision>18</cp:revision>
  <dcterms:created xsi:type="dcterms:W3CDTF">2020-08-13T15:04:17Z</dcterms:created>
  <dcterms:modified xsi:type="dcterms:W3CDTF">2020-08-20T06:43:37Z</dcterms:modified>
</cp:coreProperties>
</file>