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7E4100-3B65-480A-82CE-C4DDB7996C1C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964001-DBDF-486C-BD5A-608446B0D6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4.wdp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9550" y="41156"/>
            <a:ext cx="317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Выставка   работ  детей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подготовительной группы №3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тему: «Космос далекий и близкий»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s://gppc.ru/wp-content/uploads/2019/04/GLAVNAYA-5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7987"/>
            <a:ext cx="6195526" cy="469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79912" y="6381328"/>
            <a:ext cx="53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Воспитатель: </a:t>
            </a:r>
            <a:r>
              <a:rPr lang="ru-RU" b="1" i="1" dirty="0" err="1" smtClean="0">
                <a:solidFill>
                  <a:srgbClr val="002060"/>
                </a:solidFill>
              </a:rPr>
              <a:t>Тендитная</a:t>
            </a:r>
            <a:r>
              <a:rPr lang="ru-RU" b="1" i="1" dirty="0" smtClean="0">
                <a:solidFill>
                  <a:srgbClr val="002060"/>
                </a:solidFill>
              </a:rPr>
              <a:t> Инна Валерьевна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8224" y="40546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Плоткин</a:t>
            </a:r>
            <a:r>
              <a:rPr lang="ru-RU" dirty="0" smtClean="0"/>
              <a:t> Тимофей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4005" y="3868474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Колунов Миша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Киреева </a:t>
            </a:r>
            <a:r>
              <a:rPr lang="ru-RU" dirty="0" err="1" smtClean="0"/>
              <a:t>Даяна</a:t>
            </a:r>
            <a:endParaRPr lang="ru-RU" dirty="0"/>
          </a:p>
        </p:txBody>
      </p:sp>
      <p:pic>
        <p:nvPicPr>
          <p:cNvPr id="8" name="Рисунок 7" descr="C:\Users\user\Desktop\тмарсапсьррьачскплс\IMG-20200412-WA001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7" y="133443"/>
            <a:ext cx="2861146" cy="370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марсапсьррьачскплс\IMG-20200412-WA0019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30" y="170051"/>
            <a:ext cx="2606142" cy="379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марсапсьррьачскплс\IMG-20200412-WA0003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02"/>
          <a:stretch/>
        </p:blipFill>
        <p:spPr bwMode="auto">
          <a:xfrm>
            <a:off x="2867123" y="3367524"/>
            <a:ext cx="3505077" cy="349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9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3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Вавилов Ростислав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973706"/>
            <a:ext cx="224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Митрохина Даша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7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Маркова Соня</a:t>
            </a:r>
            <a:endParaRPr lang="ru-RU" dirty="0"/>
          </a:p>
        </p:txBody>
      </p:sp>
      <p:pic>
        <p:nvPicPr>
          <p:cNvPr id="9" name="Рисунок 8" descr="C:\Users\user\Desktop\тмарсапсьррьачскплс\IMG-20200412-WA0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12233" b="5006"/>
          <a:stretch/>
        </p:blipFill>
        <p:spPr bwMode="auto">
          <a:xfrm>
            <a:off x="0" y="7144"/>
            <a:ext cx="2967256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тмарсапсьррьачскплс\IMG-20200412-WA0015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7144"/>
            <a:ext cx="2808312" cy="378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тмарсапсьррьачскплс\IMG-20200412-WA002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7299" r="16768" b="6761"/>
          <a:stretch/>
        </p:blipFill>
        <p:spPr bwMode="auto">
          <a:xfrm>
            <a:off x="2627783" y="3140968"/>
            <a:ext cx="3960441" cy="3677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5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0232" y="442410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Удачина</a:t>
            </a:r>
            <a:r>
              <a:rPr lang="ru-RU" dirty="0" smtClean="0"/>
              <a:t> Варя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Ключников Дима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2410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Абанина</a:t>
            </a:r>
            <a:r>
              <a:rPr lang="ru-RU" dirty="0" smtClean="0"/>
              <a:t> Юля</a:t>
            </a:r>
            <a:endParaRPr lang="ru-RU" dirty="0"/>
          </a:p>
        </p:txBody>
      </p:sp>
      <p:pic>
        <p:nvPicPr>
          <p:cNvPr id="8" name="Рисунок 7" descr="C:\Users\user\Desktop\тмарсапсьррьачскплс\IMG-20200412-WA0005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2" t="10232" r="3876" b="22358"/>
          <a:stretch/>
        </p:blipFill>
        <p:spPr bwMode="auto">
          <a:xfrm>
            <a:off x="0" y="0"/>
            <a:ext cx="3174256" cy="44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марсапсьррьачскплс\IMG-20200412-WA001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0209" r="5536" b="7774"/>
          <a:stretch/>
        </p:blipFill>
        <p:spPr bwMode="auto">
          <a:xfrm>
            <a:off x="2699792" y="3861048"/>
            <a:ext cx="3744416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тмарсапсьррьачскплс\IMG-20200412-WA000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67680" cy="4424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558896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Назарова Полина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5889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Матюнкина</a:t>
            </a:r>
            <a:r>
              <a:rPr lang="ru-RU" dirty="0" smtClean="0"/>
              <a:t> Катя</a:t>
            </a:r>
            <a:endParaRPr lang="ru-RU" dirty="0"/>
          </a:p>
        </p:txBody>
      </p:sp>
      <p:pic>
        <p:nvPicPr>
          <p:cNvPr id="8" name="Рисунок 7" descr="C:\Users\user\Desktop\тмарсапсьррьачскплс\IMG-20200412-WA0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-1"/>
            <a:ext cx="4047336" cy="540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марсапсьррьачскплс\IMG-20200412-WA0009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505" r="9208" b="1"/>
          <a:stretch/>
        </p:blipFill>
        <p:spPr bwMode="auto">
          <a:xfrm>
            <a:off x="5436096" y="0"/>
            <a:ext cx="3707904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3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Чизмар</a:t>
            </a:r>
            <a:r>
              <a:rPr lang="ru-RU" dirty="0" smtClean="0"/>
              <a:t> Максим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3" y="35637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Аракелян </a:t>
            </a:r>
            <a:r>
              <a:rPr lang="ru-RU" dirty="0" err="1" smtClean="0"/>
              <a:t>Арман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56372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Симашев</a:t>
            </a:r>
            <a:r>
              <a:rPr lang="ru-RU" dirty="0" smtClean="0"/>
              <a:t> Руслан</a:t>
            </a:r>
            <a:endParaRPr lang="ru-RU" dirty="0"/>
          </a:p>
        </p:txBody>
      </p:sp>
      <p:pic>
        <p:nvPicPr>
          <p:cNvPr id="8" name="Рисунок 7" descr="C:\Users\user\Desktop\тмарсапсьррьачскплс\IMG-20200412-WA000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63" b="5173"/>
          <a:stretch/>
        </p:blipFill>
        <p:spPr bwMode="auto">
          <a:xfrm>
            <a:off x="2609271" y="3212976"/>
            <a:ext cx="3762929" cy="373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тмарсапсьррьачскплс\IMG-20200412-WA001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" t="3835" b="12758"/>
          <a:stretch/>
        </p:blipFill>
        <p:spPr bwMode="auto">
          <a:xfrm rot="16200000">
            <a:off x="5508187" y="-72092"/>
            <a:ext cx="3563723" cy="370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тмарсапсьррьачскплс\IMG-20200412-WA0012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1" t="6994" r="3112" b="6347"/>
          <a:stretch/>
        </p:blipFill>
        <p:spPr bwMode="auto">
          <a:xfrm>
            <a:off x="-20712" y="225315"/>
            <a:ext cx="3800624" cy="333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1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9006" y="3244333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Мордовина Карина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244332"/>
            <a:ext cx="197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Балашова Агата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3" y="3244332"/>
            <a:ext cx="18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Ивануса</a:t>
            </a:r>
            <a:r>
              <a:rPr lang="ru-RU" dirty="0" smtClean="0"/>
              <a:t> Настя</a:t>
            </a:r>
            <a:endParaRPr lang="ru-RU" dirty="0"/>
          </a:p>
        </p:txBody>
      </p:sp>
      <p:pic>
        <p:nvPicPr>
          <p:cNvPr id="8" name="Рисунок 7" descr="C:\Users\user\Desktop\тмарсапсьррьачскплс\IMG-20200412-WA000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" r="5696" b="6881"/>
          <a:stretch/>
        </p:blipFill>
        <p:spPr bwMode="auto">
          <a:xfrm>
            <a:off x="2702560" y="3590705"/>
            <a:ext cx="3346446" cy="326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марсапсьррьачскплс\IMG-20200412-WA001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6" t="4529" r="6724" b="3094"/>
          <a:stretch/>
        </p:blipFill>
        <p:spPr bwMode="auto">
          <a:xfrm rot="5400000">
            <a:off x="179661" y="-179662"/>
            <a:ext cx="3244333" cy="360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тмарсапсьррьачскплс\IMG-20200412-WA0010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1" r="3247" b="3736"/>
          <a:stretch/>
        </p:blipFill>
        <p:spPr bwMode="auto">
          <a:xfrm>
            <a:off x="5220073" y="27963"/>
            <a:ext cx="3923928" cy="321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0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629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Караваева Вика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4629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Бельдина</a:t>
            </a:r>
            <a:r>
              <a:rPr lang="ru-RU" dirty="0" smtClean="0"/>
              <a:t> Соня</a:t>
            </a:r>
            <a:endParaRPr lang="ru-RU" dirty="0"/>
          </a:p>
        </p:txBody>
      </p:sp>
      <p:pic>
        <p:nvPicPr>
          <p:cNvPr id="5" name="Рисунок 4" descr="C:\Users\user\Desktop\тмарсапсьррьачскплс\IMG-20200412-WA0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" t="17843" r="5897" b="17943"/>
          <a:stretch/>
        </p:blipFill>
        <p:spPr bwMode="auto">
          <a:xfrm>
            <a:off x="5076056" y="44624"/>
            <a:ext cx="4067944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тмарсапсьррьачскплс\IMG-20200412-WA0013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8"/>
          <a:stretch/>
        </p:blipFill>
        <p:spPr bwMode="auto">
          <a:xfrm>
            <a:off x="14000" y="32048"/>
            <a:ext cx="3981936" cy="53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59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2020-04-10T07:21:07Z</dcterms:created>
  <dcterms:modified xsi:type="dcterms:W3CDTF">2020-04-13T05:57:52Z</dcterms:modified>
</cp:coreProperties>
</file>