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4" r:id="rId2"/>
    <p:sldId id="285" r:id="rId3"/>
    <p:sldId id="286" r:id="rId4"/>
    <p:sldId id="287" r:id="rId5"/>
    <p:sldId id="302" r:id="rId6"/>
    <p:sldId id="301" r:id="rId7"/>
    <p:sldId id="289" r:id="rId8"/>
    <p:sldId id="290" r:id="rId9"/>
    <p:sldId id="306" r:id="rId10"/>
    <p:sldId id="300" r:id="rId11"/>
    <p:sldId id="307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4" r:id="rId21"/>
    <p:sldId id="30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9EBDC-EF00-4317-83FA-9BAF72706000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38A52-C6E6-4E4B-8004-F874EED8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1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8A52-C6E6-4E4B-8004-F874EED8CF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4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3" y="-252984"/>
            <a:ext cx="9712961" cy="696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6733" y="1206044"/>
            <a:ext cx="97129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Добро</a:t>
            </a:r>
            <a:br>
              <a:rPr lang="ru-RU" sz="66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66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пожаловать </a:t>
            </a:r>
            <a:br>
              <a:rPr lang="ru-RU" sz="66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66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в </a:t>
            </a:r>
            <a:r>
              <a:rPr lang="ru-RU" sz="6600" b="1" i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группу №1</a:t>
            </a:r>
            <a:r>
              <a:rPr lang="ru-RU" sz="66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66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6600" b="1" i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«Бабочки»</a:t>
            </a:r>
            <a:r>
              <a:rPr lang="ru-RU" sz="66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6600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539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6632"/>
            <a:ext cx="9621427" cy="68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1663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на прогулке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C:\Users\Андрей\Desktop\през.группы\фото1 мл\20190919_105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077"/>
            <a:ext cx="3275856" cy="2456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дрей\Desktop\през.группы\фото1 мл\20190913_111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" y="548680"/>
            <a:ext cx="3710383" cy="2782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ндрей\Desktop\през.группы\фото1 мл\20190909_1051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33" y="4653136"/>
            <a:ext cx="3681027" cy="2760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ндрей\Desktop\през.группы\фото1 мл\20180907_110322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04" y="2350648"/>
            <a:ext cx="3477461" cy="260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ндрей\Desktop\през.группы\фото1 мл\20180907_105137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740" y="3738287"/>
            <a:ext cx="3254552" cy="2440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07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" y="116632"/>
            <a:ext cx="9145518" cy="6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ндрей\Desktop\през.группы\фото1 мл\20190919_122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31" y="2564904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1556792"/>
            <a:ext cx="41076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Возвращаемся с прогулки,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Моем руки, есть хотим,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охотно, с  аппетитом,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дадут, то всё съедим.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Вкусный на столе обед,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болтает мой сосед,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тарелки опустели –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обед мы дружно съели!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7385" y="476672"/>
            <a:ext cx="2912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 обеда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805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52" y="-22955"/>
            <a:ext cx="9601332" cy="68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0819" y="28950"/>
            <a:ext cx="5094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Уголок театра</a:t>
            </a:r>
          </a:p>
          <a:p>
            <a:pPr algn="ctr"/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«Мы артисты»</a:t>
            </a:r>
          </a:p>
        </p:txBody>
      </p:sp>
      <p:pic>
        <p:nvPicPr>
          <p:cNvPr id="3074" name="Picture 2" descr="C:\Users\Андрей\Desktop\през.группы\фото1 мл\20190919_12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7115" y="1663923"/>
            <a:ext cx="5070473" cy="3802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0528" y="1412776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Все, о чем мечтали… </a:t>
            </a:r>
            <a:endParaRPr lang="ru-RU" sz="2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непременно это есть!</a:t>
            </a:r>
          </a:p>
          <a:p>
            <a:pPr marL="44450" indent="-4445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волшебный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сундучок,</a:t>
            </a:r>
          </a:p>
          <a:p>
            <a:pPr marL="44450" indent="-4445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 разные из сказок:</a:t>
            </a:r>
          </a:p>
          <a:p>
            <a:pPr marL="44450" indent="-4445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Лисичка, зайчик, старичок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4450" indent="-4445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наших руках оживают сразу.</a:t>
            </a:r>
          </a:p>
        </p:txBody>
      </p:sp>
    </p:spTree>
    <p:extLst>
      <p:ext uri="{BB962C8B-B14F-4D97-AF65-F5344CB8AC3E}">
        <p14:creationId xmlns:p14="http://schemas.microsoft.com/office/powerpoint/2010/main" val="38441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68" y="0"/>
            <a:ext cx="9341768" cy="66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418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Уголок музыки</a:t>
            </a:r>
          </a:p>
          <a:p>
            <a:pPr algn="ctr"/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«Весёлые нотки»</a:t>
            </a:r>
          </a:p>
        </p:txBody>
      </p:sp>
      <p:pic>
        <p:nvPicPr>
          <p:cNvPr id="4098" name="Picture 2" descr="C:\Users\Андрей\Desktop\през.группы\фото1 мл\20190919_121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3" y="1838286"/>
            <a:ext cx="547260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90473" y="1354250"/>
            <a:ext cx="42889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Под пианино мы поём,</a:t>
            </a:r>
            <a:br>
              <a:rPr lang="ru-RU" sz="2000" b="1" i="1" dirty="0"/>
            </a:br>
            <a:r>
              <a:rPr lang="ru-RU" sz="2000" b="1" i="1" dirty="0"/>
              <a:t>И пляшем и играем!</a:t>
            </a:r>
            <a:br>
              <a:rPr lang="ru-RU" sz="2000" b="1" i="1" dirty="0"/>
            </a:br>
            <a:r>
              <a:rPr lang="ru-RU" sz="2000" b="1" i="1" dirty="0"/>
              <a:t>В просторном зале игровом</a:t>
            </a:r>
            <a:br>
              <a:rPr lang="ru-RU" sz="2000" b="1" i="1" dirty="0"/>
            </a:br>
            <a:r>
              <a:rPr lang="ru-RU" sz="2000" b="1" i="1" dirty="0"/>
              <a:t>Мы вовсе не скучаем!</a:t>
            </a:r>
            <a:br>
              <a:rPr lang="ru-RU" sz="2000" b="1" i="1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>И в группе куклы не скучают!</a:t>
            </a:r>
            <a:br>
              <a:rPr lang="ru-RU" sz="2000" b="1" i="1" dirty="0"/>
            </a:br>
            <a:r>
              <a:rPr lang="ru-RU" sz="2000" b="1" i="1" dirty="0"/>
              <a:t>Там музыкальный уголок!</a:t>
            </a:r>
            <a:br>
              <a:rPr lang="ru-RU" sz="2000" b="1" i="1" dirty="0"/>
            </a:br>
            <a:r>
              <a:rPr lang="ru-RU" sz="2000" b="1" i="1" dirty="0"/>
              <a:t>В нём дети громко так играют,-</a:t>
            </a:r>
            <a:br>
              <a:rPr lang="ru-RU" sz="2000" b="1" i="1" dirty="0"/>
            </a:br>
            <a:r>
              <a:rPr lang="ru-RU" sz="2000" b="1" i="1" dirty="0"/>
              <a:t>Трясется даже потолок!</a:t>
            </a:r>
          </a:p>
        </p:txBody>
      </p:sp>
    </p:spTree>
    <p:extLst>
      <p:ext uri="{BB962C8B-B14F-4D97-AF65-F5344CB8AC3E}">
        <p14:creationId xmlns:p14="http://schemas.microsoft.com/office/powerpoint/2010/main" val="40588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2" y="172278"/>
            <a:ext cx="9289032" cy="665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45865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Уголок конструирования</a:t>
            </a:r>
          </a:p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«Строим сами»</a:t>
            </a:r>
          </a:p>
        </p:txBody>
      </p:sp>
      <p:pic>
        <p:nvPicPr>
          <p:cNvPr id="5122" name="Picture 2" descr="C:\Users\Андрей\Desktop\през.группы\фото1 мл\20190121_092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4393" y="1222077"/>
            <a:ext cx="3592032" cy="269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през.группы\фото1 мл\20190121_093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7854" y="1095458"/>
            <a:ext cx="3828425" cy="2871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дрей\Desktop\през.группы\фото1 мл\20190123_0949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77" y="3908594"/>
            <a:ext cx="3935962" cy="2951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дрей\Desktop\през.группы\фото1 мл\20190123_095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7988" y="1547686"/>
            <a:ext cx="3406878" cy="2555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3" y="56817"/>
            <a:ext cx="9186030" cy="65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4261" y="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Уголок</a:t>
            </a:r>
          </a:p>
          <a:p>
            <a:pPr algn="ctr"/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безопасности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302515"/>
            <a:ext cx="5123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дорогу перейти,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 транспорте себя вести.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Запомним мы с тобой, играя,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правила безопасности изучая.</a:t>
            </a:r>
          </a:p>
        </p:txBody>
      </p:sp>
      <p:pic>
        <p:nvPicPr>
          <p:cNvPr id="2050" name="Picture 2" descr="https://i.mycdn.me/i?r=AyH4iRPQ2q0otWIFepML2LxRaKbt75OLXJ12-ixaZk2M9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72" y="2853338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" y="199051"/>
            <a:ext cx="9186030" cy="65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64338"/>
            <a:ext cx="769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Уголок сюжетной игры «Мы играем»</a:t>
            </a:r>
          </a:p>
        </p:txBody>
      </p:sp>
      <p:pic>
        <p:nvPicPr>
          <p:cNvPr id="7170" name="Picture 2" descr="C:\Users\Андрей\Desktop\през.группы\фото1 мл\20190919_163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91" y="364502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Desktop\през.группы\фото1 мл\20190828_110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198" y="1332373"/>
            <a:ext cx="2895536" cy="2171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дрей\Desktop\през.группы\фото1 мл\20190218_1054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70430"/>
            <a:ext cx="3673315" cy="2754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ндрей\Desktop\през.группы\фото1 мл\20180917_1052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2408" y="1186997"/>
            <a:ext cx="3146962" cy="2360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ндрей\Desktop\през.группы\фото1 мл\20181011_1650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3" y="3851748"/>
            <a:ext cx="3780799" cy="2835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61"/>
            <a:ext cx="9186030" cy="65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772" y="91596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Уголок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спорт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«Здоровячки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91925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Чтоб успешней  развиваться,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Нужно спортом заниматься.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Нам полезно без сомнения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Все, что связано с движением.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Будем вместе мы играть,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Бегать, прыгать и скакать!</a:t>
            </a:r>
          </a:p>
        </p:txBody>
      </p:sp>
      <p:pic>
        <p:nvPicPr>
          <p:cNvPr id="3074" name="Picture 2" descr="https://i.mycdn.me/i?r=AyH4iRPQ2q0otWIFepML2LxRyA6HcF92taOu6BEydWVl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32" y="1844824"/>
            <a:ext cx="2929868" cy="3906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yH4iRPQ2q0otWIFepML2LxRoKbM3lzZ-TpqOBQdIygR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83" y="3798069"/>
            <a:ext cx="3783083" cy="2837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2" y="116632"/>
            <a:ext cx="9186030" cy="65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150769"/>
            <a:ext cx="4333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Сенсорный уголок</a:t>
            </a:r>
            <a:endParaRPr lang="ru-RU" sz="3600" dirty="0"/>
          </a:p>
        </p:txBody>
      </p:sp>
      <p:pic>
        <p:nvPicPr>
          <p:cNvPr id="3074" name="Picture 2" descr="C:\Users\Андрей\Desktop\през.группы\фото1 мл\20190123_095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9623" y="1594833"/>
            <a:ext cx="5488906" cy="4116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311" y="141472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800" b="1" i="1" dirty="0"/>
              <a:t>В пирамидку я играю…</a:t>
            </a:r>
            <a:br>
              <a:rPr lang="ru-RU" sz="2800" b="1" i="1" dirty="0"/>
            </a:br>
            <a:r>
              <a:rPr lang="ru-RU" sz="2800" b="1" i="1" dirty="0"/>
              <a:t>Словно башню собираю…</a:t>
            </a:r>
            <a:br>
              <a:rPr lang="ru-RU" sz="2800" b="1" i="1" dirty="0"/>
            </a:br>
            <a:r>
              <a:rPr lang="ru-RU" sz="2800" b="1" i="1" dirty="0"/>
              <a:t>Все цвета я подбираю…</a:t>
            </a:r>
            <a:br>
              <a:rPr lang="ru-RU" sz="2800" b="1" i="1" dirty="0"/>
            </a:br>
            <a:r>
              <a:rPr lang="ru-RU" sz="2800" b="1" i="1" dirty="0"/>
              <a:t>По размеру подставляю</a:t>
            </a:r>
            <a:r>
              <a:rPr lang="ru-RU" sz="2800" b="1" i="1" dirty="0" smtClean="0"/>
              <a:t>…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6385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34" y="3262"/>
            <a:ext cx="9186030" cy="65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5501" y="-100746"/>
            <a:ext cx="4876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Уголок творчества </a:t>
            </a:r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Умелые ручки»</a:t>
            </a:r>
          </a:p>
        </p:txBody>
      </p:sp>
      <p:pic>
        <p:nvPicPr>
          <p:cNvPr id="2050" name="Picture 2" descr="C:\Users\Андрей\Desktop\през.группы\фото1 мл\20181025_163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3221" y="1739494"/>
            <a:ext cx="5108455" cy="3831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534" y="908720"/>
            <a:ext cx="498407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десять лет, и в семь, и в пять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любят рисовать.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каждый смело нарисует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его интересует.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вызывает интерес: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Далёкий космос, ближний лес,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Цветы, машины, сказки, пляски...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нарисуем!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б краски,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лист бумаги на столе,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мир в семье и на Земле.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663046" cy="69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7800" y="908720"/>
            <a:ext cx="44644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девиз: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детишки хоть куда,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Для игры и для труда,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Все вопросы зададим,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Мы ответы знать хотим.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Почему же, от чего же,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Все и вся нас всех тревожит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же, где, когда, зачем,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Все нам интересно всем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Picture 2" descr="C:\Users\витя\Desktop\ФОТО к ПРЕЗЕНТ\0_802d8_53263e94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138"/>
            <a:ext cx="3117800" cy="256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2" y="116632"/>
            <a:ext cx="9186030" cy="65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16632"/>
            <a:ext cx="552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Музей </a:t>
            </a: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Чудо – Дерево» 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34" y="1772816"/>
            <a:ext cx="3474132" cy="46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182" y="1772816"/>
            <a:ext cx="47967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Нам в музее интересно,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Что увидим — неизвестно,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Станем всё мы изучать,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Будет всё запоминать.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016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2" y="116632"/>
            <a:ext cx="9186030" cy="65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791" y="-537853"/>
            <a:ext cx="10404648" cy="58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345071">
            <a:off x="1839730" y="1489634"/>
            <a:ext cx="5936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accent1"/>
                </a:solidFill>
                <a:cs typeface="Times New Roman" pitchFamily="18" charset="0"/>
              </a:rPr>
              <a:t>Группу всю мы показали, о себе всё рассказали. Вас в гости будем очень ждать. Нам есть ещё, что показать!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" y="116632"/>
            <a:ext cx="9197423" cy="659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asovo13.russia-sad.ru/upload/photo/02-11-15/36_17_29_48_RA4H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2612"/>
            <a:ext cx="2880320" cy="4324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НИНА\фото\ооо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65" y="1117514"/>
            <a:ext cx="3128125" cy="4060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946" y="120463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Воспитатели группы</a:t>
            </a:r>
            <a:endParaRPr lang="ru-RU" sz="4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95" y="5557451"/>
            <a:ext cx="4814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Салюткина</a:t>
            </a:r>
            <a:r>
              <a:rPr lang="ru-RU" sz="2400" b="1" dirty="0"/>
              <a:t> Людмила Ивановна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94429" y="5326618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Комарова Нина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6529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68" y="125651"/>
            <a:ext cx="9354836" cy="6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-17813360"/>
            <a:ext cx="1637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1200" b="1" i="1" u="sng" dirty="0">
                <a:latin typeface="Times New Roman" pitchFamily="18" charset="0"/>
                <a:cs typeface="Times New Roman" pitchFamily="18" charset="0"/>
              </a:rPr>
              <a:t>Девиз воспитателей:</a:t>
            </a:r>
          </a:p>
          <a:p>
            <a:pPr marL="45720" indent="0">
              <a:buNone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"Дети - наше будущее!"</a:t>
            </a:r>
          </a:p>
          <a:p>
            <a:pPr marL="45720" indent="0">
              <a:buNone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Какими мы видим своих воспитанников:</a:t>
            </a:r>
          </a:p>
          <a:p>
            <a:pPr marL="45720" indent="0">
              <a:buNone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любознательными, умными, самостоятельными, целеустремленными, смелыми и сильными. А самое главное - здоровыми!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65527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Девиз воспитателей:</a:t>
            </a:r>
          </a:p>
          <a:p>
            <a:pPr algn="ctr"/>
            <a:r>
              <a:rPr lang="ru-RU" sz="3200" dirty="0"/>
              <a:t>"Дети - наше будущее!"</a:t>
            </a:r>
          </a:p>
          <a:p>
            <a:pPr algn="ctr"/>
            <a:r>
              <a:rPr lang="ru-RU" sz="3200" dirty="0"/>
              <a:t>Какими мы видим своих воспитанников:</a:t>
            </a:r>
          </a:p>
          <a:p>
            <a:pPr algn="ctr"/>
            <a:r>
              <a:rPr lang="ru-RU" sz="3200" dirty="0"/>
              <a:t>любознательными, умными, самостоятельными, целеустремленными, смелыми и сильными. А самое главное - здоровыми!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73" y="4365104"/>
            <a:ext cx="3338374" cy="23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8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" y="76437"/>
            <a:ext cx="9601332" cy="68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551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Режим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дня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7202" y="834972"/>
            <a:ext cx="906369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Прием, осмотр, утренняя гимнастика       —7.00-8.20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завтраку, завтрак                    -  8.20-9.00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                                                                       - 9.00 -9.30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завтрак                                                              - 9.30 -9.40</a:t>
            </a:r>
          </a:p>
          <a:p>
            <a:pPr algn="just"/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Самастоятельная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игровая деятельность-   9.40- 10.00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прогулке, прогулка                - 10.00-11.20</a:t>
            </a:r>
          </a:p>
          <a:p>
            <a:pPr algn="just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прогулки ,подготовка к  обеду-10.20-10.40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                                                                   -11.40-12.00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сну,сон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-12.00-15.00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Постепенный подъем                                     -15.00-15.20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                                                             -15.20-15.40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ООД                 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15.40-15.55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деятельность,чтение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литературы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-                                                                           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-15.55-16.30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, уход домой                                         - 16.30-17.30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46" y="-22955"/>
            <a:ext cx="9601332" cy="68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755576" y="751026"/>
            <a:ext cx="2717870" cy="2029902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116269" y="450251"/>
            <a:ext cx="2866308" cy="194231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600850" y="2150856"/>
            <a:ext cx="2662380" cy="1846349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89698" y="3936017"/>
            <a:ext cx="2711152" cy="216024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6099727" y="3861048"/>
            <a:ext cx="3044271" cy="2138398"/>
          </a:xfrm>
          <a:prstGeom prst="flowChartPunchedTap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80611" y="188640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Расписание ООД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4520" y="914315"/>
            <a:ext cx="156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Понедельник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86433" y="72598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Вторник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92975" y="2253322"/>
            <a:ext cx="103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Среда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67156" y="3997205"/>
            <a:ext cx="1133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Четвер</a:t>
            </a:r>
            <a:r>
              <a:rPr lang="ru-RU" sz="1600" dirty="0" smtClean="0"/>
              <a:t>г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686433" y="400505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Пятница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9698" y="1341534"/>
            <a:ext cx="2711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1.Рисование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smtClean="0"/>
              <a:t>Физкультура </a:t>
            </a:r>
            <a:endParaRPr lang="ru-RU" sz="2400" dirty="0"/>
          </a:p>
          <a:p>
            <a:r>
              <a:rPr lang="ru-RU" sz="2400" dirty="0"/>
              <a:t>( на прогулке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3230" y="900161"/>
            <a:ext cx="2804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 Музыка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smtClean="0"/>
              <a:t>Познание (ФЭМП)</a:t>
            </a:r>
            <a:endParaRPr lang="ru-RU" sz="2400" dirty="0"/>
          </a:p>
          <a:p>
            <a:endParaRPr lang="ru-RU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762342" y="2689678"/>
            <a:ext cx="2533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r>
              <a:rPr lang="ru-RU" sz="2400" dirty="0"/>
              <a:t>. Физкультура</a:t>
            </a:r>
          </a:p>
          <a:p>
            <a:r>
              <a:rPr lang="ru-RU" sz="2400" dirty="0" smtClean="0"/>
              <a:t>2.Развитие речи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71411" y="4600638"/>
            <a:ext cx="289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1.Музыка</a:t>
            </a:r>
          </a:p>
          <a:p>
            <a:r>
              <a:rPr lang="ru-RU" sz="2400" dirty="0" smtClean="0"/>
              <a:t>2.Познание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54889" y="4092807"/>
            <a:ext cx="3816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dirty="0" smtClean="0"/>
              <a:t>1.Физкультура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Лепка </a:t>
            </a:r>
            <a:r>
              <a:rPr lang="ru-RU" sz="2400" dirty="0" smtClean="0"/>
              <a:t>– </a:t>
            </a:r>
          </a:p>
          <a:p>
            <a:r>
              <a:rPr lang="ru-RU" sz="2400" dirty="0" smtClean="0"/>
              <a:t>Аппликация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65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446"/>
            <a:ext cx="9520951" cy="68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дрей\Desktop\през.группы\фото1 мл\20190206_131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4" y="-243409"/>
            <a:ext cx="7739219" cy="58044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99330"/>
            <a:ext cx="78343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5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06" y="-8473"/>
            <a:ext cx="9621427" cy="68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раздевалке шкафчики. В них пальто и шарфики,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Туфли, шапочки, ботинки, А на шкафчиках картинки:                 Знаю я зачем картинки! Чтоб не путали ботинки,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Туфли, шапочки,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пальтишки.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.mycdn.me/i?r=AyH4iRPQ2q0otWIFepML2LxRZPpB_42nEnKtNdrH9eTa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02756"/>
            <a:ext cx="2586507" cy="3448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?r=AyH4iRPQ2q0otWIFepML2LxRkWijsR_iuEVy-lNdoe3_Z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693837" cy="3591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?r=AyH4iRPQ2q0otWIFepML2LxRRGKonnVTSPUMTAwq5XqOl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90" y="2872245"/>
            <a:ext cx="2978430" cy="397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ез.группы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" y="116632"/>
            <a:ext cx="9143999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занятия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C:\Users\Андрей\Desktop\през.группы\фото1 мл\20190424_093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9873" y="1314844"/>
            <a:ext cx="3732895" cy="2799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esktop\през.группы\фото1 мл\20190328_160848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35" y="294895"/>
            <a:ext cx="2702072" cy="3349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дрей\Desktop\през.группы\фото1 мл\20190220_0912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27" y="4077072"/>
            <a:ext cx="3015469" cy="2261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дрей\Desktop\през.группы\фото1 мл\20190125_091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735" y="1633022"/>
            <a:ext cx="3490162" cy="2617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1323</TotalTime>
  <Words>405</Words>
  <Application>Microsoft Office PowerPoint</Application>
  <PresentationFormat>Экран (4:3)</PresentationFormat>
  <Paragraphs>100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Андрей</cp:lastModifiedBy>
  <cp:revision>83</cp:revision>
  <dcterms:created xsi:type="dcterms:W3CDTF">2014-02-18T16:31:38Z</dcterms:created>
  <dcterms:modified xsi:type="dcterms:W3CDTF">2019-10-02T18:20:13Z</dcterms:modified>
</cp:coreProperties>
</file>